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4"/>
  </p:notesMasterIdLst>
  <p:sldIdLst>
    <p:sldId id="1741" r:id="rId5"/>
    <p:sldId id="1740" r:id="rId6"/>
    <p:sldId id="1874" r:id="rId7"/>
    <p:sldId id="1986" r:id="rId8"/>
    <p:sldId id="1988" r:id="rId9"/>
    <p:sldId id="1875" r:id="rId10"/>
    <p:sldId id="1817" r:id="rId11"/>
    <p:sldId id="1876" r:id="rId12"/>
    <p:sldId id="1831" r:id="rId13"/>
    <p:sldId id="1830" r:id="rId14"/>
    <p:sldId id="1877" r:id="rId15"/>
    <p:sldId id="1987" r:id="rId16"/>
    <p:sldId id="1942" r:id="rId17"/>
    <p:sldId id="1845" r:id="rId18"/>
    <p:sldId id="1855" r:id="rId19"/>
    <p:sldId id="1816" r:id="rId20"/>
    <p:sldId id="1983" r:id="rId21"/>
    <p:sldId id="1818" r:id="rId22"/>
    <p:sldId id="1825" r:id="rId23"/>
    <p:sldId id="1984" r:id="rId24"/>
    <p:sldId id="1820" r:id="rId25"/>
    <p:sldId id="1985" r:id="rId26"/>
    <p:sldId id="1819" r:id="rId27"/>
    <p:sldId id="1823" r:id="rId28"/>
    <p:sldId id="1824" r:id="rId29"/>
    <p:sldId id="1827" r:id="rId30"/>
    <p:sldId id="1828" r:id="rId31"/>
    <p:sldId id="1878" r:id="rId32"/>
    <p:sldId id="1829" r:id="rId33"/>
    <p:sldId id="1879" r:id="rId34"/>
    <p:sldId id="1826" r:id="rId35"/>
    <p:sldId id="1832" r:id="rId36"/>
    <p:sldId id="1833" r:id="rId37"/>
    <p:sldId id="1834" r:id="rId38"/>
    <p:sldId id="1989" r:id="rId39"/>
    <p:sldId id="1881" r:id="rId40"/>
    <p:sldId id="1882" r:id="rId41"/>
    <p:sldId id="1060" r:id="rId42"/>
    <p:sldId id="1856" r:id="rId43"/>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D6E"/>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E5A0C-BF35-4355-B628-CC21D52F25DA}" v="222" dt="2026-03-13T13:52:17.89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7590" autoAdjust="0"/>
  </p:normalViewPr>
  <p:slideViewPr>
    <p:cSldViewPr snapToGrid="0">
      <p:cViewPr varScale="1">
        <p:scale>
          <a:sx n="43" d="100"/>
          <a:sy n="43" d="100"/>
        </p:scale>
        <p:origin x="136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undo custSel addSld delSld modSld">
      <pc:chgData name="Vickers, Libby" userId="e250baef-1418-4325-b620-0f9540a0387b" providerId="ADAL" clId="{0E73EC16-7C2F-468E-8339-3379F614CA86}" dt="2026-03-13T13:52:24.170" v="2326" actId="47"/>
      <pc:docMkLst>
        <pc:docMk/>
      </pc:docMkLst>
      <pc:sldChg chg="modSp">
        <pc:chgData name="Vickers, Libby" userId="e250baef-1418-4325-b620-0f9540a0387b" providerId="ADAL" clId="{0E73EC16-7C2F-468E-8339-3379F614CA86}" dt="2026-03-13T01:30:29.267" v="1881" actId="339"/>
        <pc:sldMkLst>
          <pc:docMk/>
          <pc:sldMk cId="3314859971" sldId="1740"/>
        </pc:sldMkLst>
        <pc:picChg chg="mod">
          <ac:chgData name="Vickers, Libby" userId="e250baef-1418-4325-b620-0f9540a0387b" providerId="ADAL" clId="{0E73EC16-7C2F-468E-8339-3379F614CA86}" dt="2026-03-13T01:30:29.267" v="1881" actId="339"/>
          <ac:picMkLst>
            <pc:docMk/>
            <pc:sldMk cId="3314859971" sldId="1740"/>
            <ac:picMk id="10" creationId="{A69B2052-7E21-C3AF-2697-A2905976C8FE}"/>
          </ac:picMkLst>
        </pc:picChg>
      </pc:sldChg>
      <pc:sldChg chg="modSp mod">
        <pc:chgData name="Vickers, Libby" userId="e250baef-1418-4325-b620-0f9540a0387b" providerId="ADAL" clId="{0E73EC16-7C2F-468E-8339-3379F614CA86}" dt="2026-03-13T01:29:16.683" v="1878" actId="20577"/>
        <pc:sldMkLst>
          <pc:docMk/>
          <pc:sldMk cId="793978010" sldId="1741"/>
        </pc:sldMkLst>
        <pc:spChg chg="mod">
          <ac:chgData name="Vickers, Libby" userId="e250baef-1418-4325-b620-0f9540a0387b" providerId="ADAL" clId="{0E73EC16-7C2F-468E-8339-3379F614CA86}" dt="2026-03-13T01:29:16.683" v="1878" actId="20577"/>
          <ac:spMkLst>
            <pc:docMk/>
            <pc:sldMk cId="793978010" sldId="1741"/>
            <ac:spMk id="3" creationId="{AA5EEE2F-8A50-3176-99F3-D6FD96F4B7BF}"/>
          </ac:spMkLst>
        </pc:spChg>
      </pc:sldChg>
      <pc:sldChg chg="add del">
        <pc:chgData name="Vickers, Libby" userId="e250baef-1418-4325-b620-0f9540a0387b" providerId="ADAL" clId="{0E73EC16-7C2F-468E-8339-3379F614CA86}" dt="2026-03-13T03:53:50.687" v="2321" actId="47"/>
        <pc:sldMkLst>
          <pc:docMk/>
          <pc:sldMk cId="3227494432" sldId="1776"/>
        </pc:sldMkLst>
      </pc:sldChg>
      <pc:sldChg chg="addSp delSp modSp del mod">
        <pc:chgData name="Vickers, Libby" userId="e250baef-1418-4325-b620-0f9540a0387b" providerId="ADAL" clId="{0E73EC16-7C2F-468E-8339-3379F614CA86}" dt="2026-03-12T20:28:14.853" v="87" actId="2696"/>
        <pc:sldMkLst>
          <pc:docMk/>
          <pc:sldMk cId="3047164140" sldId="1784"/>
        </pc:sldMkLst>
        <pc:spChg chg="mod">
          <ac:chgData name="Vickers, Libby" userId="e250baef-1418-4325-b620-0f9540a0387b" providerId="ADAL" clId="{0E73EC16-7C2F-468E-8339-3379F614CA86}" dt="2026-03-12T20:27:24.721" v="85"/>
          <ac:spMkLst>
            <pc:docMk/>
            <pc:sldMk cId="3047164140" sldId="1784"/>
            <ac:spMk id="10" creationId="{2BA942BB-8C94-B5B8-43FB-0B47F5156259}"/>
          </ac:spMkLst>
        </pc:spChg>
        <pc:spChg chg="mod">
          <ac:chgData name="Vickers, Libby" userId="e250baef-1418-4325-b620-0f9540a0387b" providerId="ADAL" clId="{0E73EC16-7C2F-468E-8339-3379F614CA86}" dt="2026-03-12T20:27:24.721" v="85"/>
          <ac:spMkLst>
            <pc:docMk/>
            <pc:sldMk cId="3047164140" sldId="1784"/>
            <ac:spMk id="17" creationId="{A7BC7D8A-5504-FECC-E1FE-69C2A309C00C}"/>
          </ac:spMkLst>
        </pc:spChg>
        <pc:spChg chg="mod">
          <ac:chgData name="Vickers, Libby" userId="e250baef-1418-4325-b620-0f9540a0387b" providerId="ADAL" clId="{0E73EC16-7C2F-468E-8339-3379F614CA86}" dt="2026-03-12T20:27:24.721" v="85"/>
          <ac:spMkLst>
            <pc:docMk/>
            <pc:sldMk cId="3047164140" sldId="1784"/>
            <ac:spMk id="21" creationId="{F4DBFFEF-1353-BE47-3CEB-000871C94712}"/>
          </ac:spMkLst>
        </pc:spChg>
        <pc:spChg chg="mod">
          <ac:chgData name="Vickers, Libby" userId="e250baef-1418-4325-b620-0f9540a0387b" providerId="ADAL" clId="{0E73EC16-7C2F-468E-8339-3379F614CA86}" dt="2026-03-12T20:27:24.721" v="85"/>
          <ac:spMkLst>
            <pc:docMk/>
            <pc:sldMk cId="3047164140" sldId="1784"/>
            <ac:spMk id="25" creationId="{F8E887ED-454B-FF08-27E9-3EA7BDE45218}"/>
          </ac:spMkLst>
        </pc:spChg>
        <pc:picChg chg="del">
          <ac:chgData name="Vickers, Libby" userId="e250baef-1418-4325-b620-0f9540a0387b" providerId="ADAL" clId="{0E73EC16-7C2F-468E-8339-3379F614CA86}" dt="2026-03-12T20:27:22.904" v="84" actId="478"/>
          <ac:picMkLst>
            <pc:docMk/>
            <pc:sldMk cId="3047164140" sldId="1784"/>
            <ac:picMk id="3" creationId="{F7990B3C-7BD7-F336-B98D-E979F6CD04CD}"/>
          </ac:picMkLst>
        </pc:picChg>
        <pc:picChg chg="mod">
          <ac:chgData name="Vickers, Libby" userId="e250baef-1418-4325-b620-0f9540a0387b" providerId="ADAL" clId="{0E73EC16-7C2F-468E-8339-3379F614CA86}" dt="2026-03-12T20:27:24.721" v="85"/>
          <ac:picMkLst>
            <pc:docMk/>
            <pc:sldMk cId="3047164140" sldId="1784"/>
            <ac:picMk id="8" creationId="{7A6ABACB-39EB-BBDC-6435-A54A5BE1DDF9}"/>
          </ac:picMkLst>
        </pc:picChg>
        <pc:picChg chg="mod">
          <ac:chgData name="Vickers, Libby" userId="e250baef-1418-4325-b620-0f9540a0387b" providerId="ADAL" clId="{0E73EC16-7C2F-468E-8339-3379F614CA86}" dt="2026-03-12T20:27:24.721" v="85"/>
          <ac:picMkLst>
            <pc:docMk/>
            <pc:sldMk cId="3047164140" sldId="1784"/>
            <ac:picMk id="12" creationId="{A245A873-C633-6AC2-7949-1F0DDCD82782}"/>
          </ac:picMkLst>
        </pc:picChg>
        <pc:picChg chg="mod">
          <ac:chgData name="Vickers, Libby" userId="e250baef-1418-4325-b620-0f9540a0387b" providerId="ADAL" clId="{0E73EC16-7C2F-468E-8339-3379F614CA86}" dt="2026-03-12T20:27:24.721" v="85"/>
          <ac:picMkLst>
            <pc:docMk/>
            <pc:sldMk cId="3047164140" sldId="1784"/>
            <ac:picMk id="15" creationId="{526C55A1-D972-25BA-2913-04D1CEDF59A3}"/>
          </ac:picMkLst>
        </pc:picChg>
        <pc:picChg chg="mod">
          <ac:chgData name="Vickers, Libby" userId="e250baef-1418-4325-b620-0f9540a0387b" providerId="ADAL" clId="{0E73EC16-7C2F-468E-8339-3379F614CA86}" dt="2026-03-12T20:27:24.721" v="85"/>
          <ac:picMkLst>
            <pc:docMk/>
            <pc:sldMk cId="3047164140" sldId="1784"/>
            <ac:picMk id="19" creationId="{BBB59F53-CB46-46E9-C245-9A2C8F9461C4}"/>
          </ac:picMkLst>
        </pc:picChg>
        <pc:picChg chg="mod">
          <ac:chgData name="Vickers, Libby" userId="e250baef-1418-4325-b620-0f9540a0387b" providerId="ADAL" clId="{0E73EC16-7C2F-468E-8339-3379F614CA86}" dt="2026-03-12T20:27:24.721" v="85"/>
          <ac:picMkLst>
            <pc:docMk/>
            <pc:sldMk cId="3047164140" sldId="1784"/>
            <ac:picMk id="22" creationId="{FDD32706-F9F2-4E43-1771-88F10B307EE2}"/>
          </ac:picMkLst>
        </pc:picChg>
        <pc:picChg chg="mod">
          <ac:chgData name="Vickers, Libby" userId="e250baef-1418-4325-b620-0f9540a0387b" providerId="ADAL" clId="{0E73EC16-7C2F-468E-8339-3379F614CA86}" dt="2026-03-12T20:27:24.721" v="85"/>
          <ac:picMkLst>
            <pc:docMk/>
            <pc:sldMk cId="3047164140" sldId="1784"/>
            <ac:picMk id="24" creationId="{B9E3FA56-A4D5-0548-B3EF-1A38CF453E93}"/>
          </ac:picMkLst>
        </pc:picChg>
      </pc:sldChg>
      <pc:sldChg chg="modAnim">
        <pc:chgData name="Vickers, Libby" userId="e250baef-1418-4325-b620-0f9540a0387b" providerId="ADAL" clId="{0E73EC16-7C2F-468E-8339-3379F614CA86}" dt="2026-03-13T02:33:50.763" v="2217"/>
        <pc:sldMkLst>
          <pc:docMk/>
          <pc:sldMk cId="720470168" sldId="1816"/>
        </pc:sldMkLst>
      </pc:sldChg>
      <pc:sldChg chg="modSp mod">
        <pc:chgData name="Vickers, Libby" userId="e250baef-1418-4325-b620-0f9540a0387b" providerId="ADAL" clId="{0E73EC16-7C2F-468E-8339-3379F614CA86}" dt="2026-03-13T02:28:04.940" v="2077" actId="20577"/>
        <pc:sldMkLst>
          <pc:docMk/>
          <pc:sldMk cId="2466151893" sldId="1817"/>
        </pc:sldMkLst>
        <pc:graphicFrameChg chg="modGraphic">
          <ac:chgData name="Vickers, Libby" userId="e250baef-1418-4325-b620-0f9540a0387b" providerId="ADAL" clId="{0E73EC16-7C2F-468E-8339-3379F614CA86}" dt="2026-03-13T02:28:04.940" v="2077" actId="20577"/>
          <ac:graphicFrameMkLst>
            <pc:docMk/>
            <pc:sldMk cId="2466151893" sldId="1817"/>
            <ac:graphicFrameMk id="2" creationId="{27E1DAD9-5AD9-0C46-CF97-CF9D0D2120FE}"/>
          </ac:graphicFrameMkLst>
        </pc:graphicFrameChg>
      </pc:sldChg>
      <pc:sldChg chg="addSp modSp mod">
        <pc:chgData name="Vickers, Libby" userId="e250baef-1418-4325-b620-0f9540a0387b" providerId="ADAL" clId="{0E73EC16-7C2F-468E-8339-3379F614CA86}" dt="2026-03-13T02:41:28.997" v="2271" actId="1076"/>
        <pc:sldMkLst>
          <pc:docMk/>
          <pc:sldMk cId="3686947430" sldId="1818"/>
        </pc:sldMkLst>
        <pc:spChg chg="add mod">
          <ac:chgData name="Vickers, Libby" userId="e250baef-1418-4325-b620-0f9540a0387b" providerId="ADAL" clId="{0E73EC16-7C2F-468E-8339-3379F614CA86}" dt="2026-03-13T02:40:59.809" v="2268" actId="208"/>
          <ac:spMkLst>
            <pc:docMk/>
            <pc:sldMk cId="3686947430" sldId="1818"/>
            <ac:spMk id="6" creationId="{18D7BD95-EBC9-B012-F106-E9A8D2335DBA}"/>
          </ac:spMkLst>
        </pc:spChg>
        <pc:picChg chg="mod ord">
          <ac:chgData name="Vickers, Libby" userId="e250baef-1418-4325-b620-0f9540a0387b" providerId="ADAL" clId="{0E73EC16-7C2F-468E-8339-3379F614CA86}" dt="2026-03-13T02:41:28.997" v="2271" actId="1076"/>
          <ac:picMkLst>
            <pc:docMk/>
            <pc:sldMk cId="3686947430" sldId="1818"/>
            <ac:picMk id="10" creationId="{5C1EFFDE-9046-DE97-93FE-AA7393B95975}"/>
          </ac:picMkLst>
        </pc:picChg>
      </pc:sldChg>
      <pc:sldChg chg="addSp modSp mod">
        <pc:chgData name="Vickers, Libby" userId="e250baef-1418-4325-b620-0f9540a0387b" providerId="ADAL" clId="{0E73EC16-7C2F-468E-8339-3379F614CA86}" dt="2026-03-13T02:39:50.639" v="2264" actId="1076"/>
        <pc:sldMkLst>
          <pc:docMk/>
          <pc:sldMk cId="2162694626" sldId="1825"/>
        </pc:sldMkLst>
        <pc:spChg chg="mod ord">
          <ac:chgData name="Vickers, Libby" userId="e250baef-1418-4325-b620-0f9540a0387b" providerId="ADAL" clId="{0E73EC16-7C2F-468E-8339-3379F614CA86}" dt="2026-03-13T02:39:50.639" v="2264" actId="1076"/>
          <ac:spMkLst>
            <pc:docMk/>
            <pc:sldMk cId="2162694626" sldId="1825"/>
            <ac:spMk id="2" creationId="{E09D7A6E-4521-0CC9-5061-856E84732A30}"/>
          </ac:spMkLst>
        </pc:spChg>
        <pc:spChg chg="mod ord">
          <ac:chgData name="Vickers, Libby" userId="e250baef-1418-4325-b620-0f9540a0387b" providerId="ADAL" clId="{0E73EC16-7C2F-468E-8339-3379F614CA86}" dt="2026-03-13T02:39:05.197" v="2259" actId="1076"/>
          <ac:spMkLst>
            <pc:docMk/>
            <pc:sldMk cId="2162694626" sldId="1825"/>
            <ac:spMk id="4" creationId="{73D621B0-1981-1D25-C40F-DFCA1E5CABA9}"/>
          </ac:spMkLst>
        </pc:spChg>
        <pc:spChg chg="add mod">
          <ac:chgData name="Vickers, Libby" userId="e250baef-1418-4325-b620-0f9540a0387b" providerId="ADAL" clId="{0E73EC16-7C2F-468E-8339-3379F614CA86}" dt="2026-03-13T02:38:46.673" v="2257" actId="1076"/>
          <ac:spMkLst>
            <pc:docMk/>
            <pc:sldMk cId="2162694626" sldId="1825"/>
            <ac:spMk id="7" creationId="{78833314-BC31-B2B3-5959-38DECC723023}"/>
          </ac:spMkLst>
        </pc:spChg>
        <pc:picChg chg="mod ord">
          <ac:chgData name="Vickers, Libby" userId="e250baef-1418-4325-b620-0f9540a0387b" providerId="ADAL" clId="{0E73EC16-7C2F-468E-8339-3379F614CA86}" dt="2026-03-13T02:39:45.731" v="2263" actId="1076"/>
          <ac:picMkLst>
            <pc:docMk/>
            <pc:sldMk cId="2162694626" sldId="1825"/>
            <ac:picMk id="6" creationId="{866A872A-F834-3028-C8DB-19CE0C8EE0C1}"/>
          </ac:picMkLst>
        </pc:picChg>
      </pc:sldChg>
      <pc:sldChg chg="addSp delSp modSp mod">
        <pc:chgData name="Vickers, Libby" userId="e250baef-1418-4325-b620-0f9540a0387b" providerId="ADAL" clId="{0E73EC16-7C2F-468E-8339-3379F614CA86}" dt="2026-03-12T20:27:11.986" v="83" actId="167"/>
        <pc:sldMkLst>
          <pc:docMk/>
          <pc:sldMk cId="4078106128" sldId="1826"/>
        </pc:sldMkLst>
        <pc:spChg chg="mod">
          <ac:chgData name="Vickers, Libby" userId="e250baef-1418-4325-b620-0f9540a0387b" providerId="ADAL" clId="{0E73EC16-7C2F-468E-8339-3379F614CA86}" dt="2026-03-12T20:27:07.195" v="82"/>
          <ac:spMkLst>
            <pc:docMk/>
            <pc:sldMk cId="4078106128" sldId="1826"/>
            <ac:spMk id="12" creationId="{627AE41D-6F97-D7CC-846F-C273B08DE620}"/>
          </ac:spMkLst>
        </pc:spChg>
        <pc:spChg chg="mod">
          <ac:chgData name="Vickers, Libby" userId="e250baef-1418-4325-b620-0f9540a0387b" providerId="ADAL" clId="{0E73EC16-7C2F-468E-8339-3379F614CA86}" dt="2026-03-12T20:27:07.195" v="82"/>
          <ac:spMkLst>
            <pc:docMk/>
            <pc:sldMk cId="4078106128" sldId="1826"/>
            <ac:spMk id="18" creationId="{25507789-3919-9B14-A326-40889A7E0191}"/>
          </ac:spMkLst>
        </pc:spChg>
        <pc:spChg chg="mod">
          <ac:chgData name="Vickers, Libby" userId="e250baef-1418-4325-b620-0f9540a0387b" providerId="ADAL" clId="{0E73EC16-7C2F-468E-8339-3379F614CA86}" dt="2026-03-12T20:27:07.195" v="82"/>
          <ac:spMkLst>
            <pc:docMk/>
            <pc:sldMk cId="4078106128" sldId="1826"/>
            <ac:spMk id="24" creationId="{C539021C-2BC3-4A7B-1E6E-65041AB24FEF}"/>
          </ac:spMkLst>
        </pc:spChg>
        <pc:spChg chg="mod">
          <ac:chgData name="Vickers, Libby" userId="e250baef-1418-4325-b620-0f9540a0387b" providerId="ADAL" clId="{0E73EC16-7C2F-468E-8339-3379F614CA86}" dt="2026-03-12T20:27:07.195" v="82"/>
          <ac:spMkLst>
            <pc:docMk/>
            <pc:sldMk cId="4078106128" sldId="1826"/>
            <ac:spMk id="28" creationId="{46F6A497-3EDD-979E-3589-FF7E520BECCF}"/>
          </ac:spMkLst>
        </pc:spChg>
        <pc:grpChg chg="ord">
          <ac:chgData name="Vickers, Libby" userId="e250baef-1418-4325-b620-0f9540a0387b" providerId="ADAL" clId="{0E73EC16-7C2F-468E-8339-3379F614CA86}" dt="2026-03-12T20:27:11.986" v="83" actId="167"/>
          <ac:grpSpMkLst>
            <pc:docMk/>
            <pc:sldMk cId="4078106128" sldId="1826"/>
            <ac:grpSpMk id="4" creationId="{183562A1-51B1-9135-986B-A7E590AC4DE7}"/>
          </ac:grpSpMkLst>
        </pc:grpChg>
        <pc:picChg chg="del">
          <ac:chgData name="Vickers, Libby" userId="e250baef-1418-4325-b620-0f9540a0387b" providerId="ADAL" clId="{0E73EC16-7C2F-468E-8339-3379F614CA86}" dt="2026-03-12T20:27:04.921" v="81" actId="478"/>
          <ac:picMkLst>
            <pc:docMk/>
            <pc:sldMk cId="4078106128" sldId="1826"/>
            <ac:picMk id="2" creationId="{E498C18C-B0F9-FE58-068A-A38588A73CC5}"/>
          </ac:picMkLst>
        </pc:picChg>
        <pc:picChg chg="mod">
          <ac:chgData name="Vickers, Libby" userId="e250baef-1418-4325-b620-0f9540a0387b" providerId="ADAL" clId="{0E73EC16-7C2F-468E-8339-3379F614CA86}" dt="2026-03-12T20:27:07.195" v="82"/>
          <ac:picMkLst>
            <pc:docMk/>
            <pc:sldMk cId="4078106128" sldId="1826"/>
            <ac:picMk id="7" creationId="{D0C35F21-450E-9304-AC73-0C0AB8C103A3}"/>
          </ac:picMkLst>
        </pc:picChg>
        <pc:picChg chg="mod">
          <ac:chgData name="Vickers, Libby" userId="e250baef-1418-4325-b620-0f9540a0387b" providerId="ADAL" clId="{0E73EC16-7C2F-468E-8339-3379F614CA86}" dt="2026-03-12T20:27:07.195" v="82"/>
          <ac:picMkLst>
            <pc:docMk/>
            <pc:sldMk cId="4078106128" sldId="1826"/>
            <ac:picMk id="9" creationId="{C4154BCE-5B05-18D7-2C7C-32283D6D13C3}"/>
          </ac:picMkLst>
        </pc:picChg>
        <pc:picChg chg="mod">
          <ac:chgData name="Vickers, Libby" userId="e250baef-1418-4325-b620-0f9540a0387b" providerId="ADAL" clId="{0E73EC16-7C2F-468E-8339-3379F614CA86}" dt="2026-03-12T20:27:07.195" v="82"/>
          <ac:picMkLst>
            <pc:docMk/>
            <pc:sldMk cId="4078106128" sldId="1826"/>
            <ac:picMk id="16" creationId="{1D04A541-CD56-686D-85B8-660D564EB118}"/>
          </ac:picMkLst>
        </pc:picChg>
        <pc:picChg chg="mod">
          <ac:chgData name="Vickers, Libby" userId="e250baef-1418-4325-b620-0f9540a0387b" providerId="ADAL" clId="{0E73EC16-7C2F-468E-8339-3379F614CA86}" dt="2026-03-12T20:27:07.195" v="82"/>
          <ac:picMkLst>
            <pc:docMk/>
            <pc:sldMk cId="4078106128" sldId="1826"/>
            <ac:picMk id="21" creationId="{9913C65D-1D07-57C8-322E-928217845190}"/>
          </ac:picMkLst>
        </pc:picChg>
        <pc:picChg chg="mod">
          <ac:chgData name="Vickers, Libby" userId="e250baef-1418-4325-b620-0f9540a0387b" providerId="ADAL" clId="{0E73EC16-7C2F-468E-8339-3379F614CA86}" dt="2026-03-12T20:27:07.195" v="82"/>
          <ac:picMkLst>
            <pc:docMk/>
            <pc:sldMk cId="4078106128" sldId="1826"/>
            <ac:picMk id="26" creationId="{894DCC9B-C7DE-3D3D-1AE8-0811482AD9E5}"/>
          </ac:picMkLst>
        </pc:picChg>
        <pc:picChg chg="mod">
          <ac:chgData name="Vickers, Libby" userId="e250baef-1418-4325-b620-0f9540a0387b" providerId="ADAL" clId="{0E73EC16-7C2F-468E-8339-3379F614CA86}" dt="2026-03-12T20:27:07.195" v="82"/>
          <ac:picMkLst>
            <pc:docMk/>
            <pc:sldMk cId="4078106128" sldId="1826"/>
            <ac:picMk id="27" creationId="{906A445B-4742-CE8D-E56A-10ECAD565122}"/>
          </ac:picMkLst>
        </pc:picChg>
      </pc:sldChg>
      <pc:sldChg chg="modNotesTx">
        <pc:chgData name="Vickers, Libby" userId="e250baef-1418-4325-b620-0f9540a0387b" providerId="ADAL" clId="{0E73EC16-7C2F-468E-8339-3379F614CA86}" dt="2026-03-13T02:50:31.220" v="2311" actId="20577"/>
        <pc:sldMkLst>
          <pc:docMk/>
          <pc:sldMk cId="799704031" sldId="1829"/>
        </pc:sldMkLst>
      </pc:sldChg>
      <pc:sldChg chg="modSp mod">
        <pc:chgData name="Vickers, Libby" userId="e250baef-1418-4325-b620-0f9540a0387b" providerId="ADAL" clId="{0E73EC16-7C2F-468E-8339-3379F614CA86}" dt="2026-03-13T13:41:33.968" v="2324" actId="1076"/>
        <pc:sldMkLst>
          <pc:docMk/>
          <pc:sldMk cId="4279166286" sldId="1830"/>
        </pc:sldMkLst>
        <pc:graphicFrameChg chg="mod">
          <ac:chgData name="Vickers, Libby" userId="e250baef-1418-4325-b620-0f9540a0387b" providerId="ADAL" clId="{0E73EC16-7C2F-468E-8339-3379F614CA86}" dt="2026-03-13T13:41:27.710" v="2323"/>
          <ac:graphicFrameMkLst>
            <pc:docMk/>
            <pc:sldMk cId="4279166286" sldId="1830"/>
            <ac:graphicFrameMk id="11" creationId="{62A0E10F-E6ED-9FB3-39DA-ADF14063333A}"/>
          </ac:graphicFrameMkLst>
        </pc:graphicFrameChg>
        <pc:picChg chg="mod">
          <ac:chgData name="Vickers, Libby" userId="e250baef-1418-4325-b620-0f9540a0387b" providerId="ADAL" clId="{0E73EC16-7C2F-468E-8339-3379F614CA86}" dt="2026-03-13T13:41:33.968" v="2324" actId="1076"/>
          <ac:picMkLst>
            <pc:docMk/>
            <pc:sldMk cId="4279166286" sldId="1830"/>
            <ac:picMk id="4" creationId="{8FB9E06D-E8B7-39EC-137C-CCB93BFCC46A}"/>
          </ac:picMkLst>
        </pc:picChg>
      </pc:sldChg>
      <pc:sldChg chg="add">
        <pc:chgData name="Vickers, Libby" userId="e250baef-1418-4325-b620-0f9540a0387b" providerId="ADAL" clId="{0E73EC16-7C2F-468E-8339-3379F614CA86}" dt="2026-03-13T01:26:13.995" v="1812"/>
        <pc:sldMkLst>
          <pc:docMk/>
          <pc:sldMk cId="4074818752" sldId="1845"/>
        </pc:sldMkLst>
      </pc:sldChg>
      <pc:sldChg chg="add">
        <pc:chgData name="Vickers, Libby" userId="e250baef-1418-4325-b620-0f9540a0387b" providerId="ADAL" clId="{0E73EC16-7C2F-468E-8339-3379F614CA86}" dt="2026-03-13T01:26:13.995" v="1812"/>
        <pc:sldMkLst>
          <pc:docMk/>
          <pc:sldMk cId="3336420228" sldId="1855"/>
        </pc:sldMkLst>
      </pc:sldChg>
      <pc:sldChg chg="addSp delSp modSp mod delAnim modAnim">
        <pc:chgData name="Vickers, Libby" userId="e250baef-1418-4325-b620-0f9540a0387b" providerId="ADAL" clId="{0E73EC16-7C2F-468E-8339-3379F614CA86}" dt="2026-03-13T01:31:46.899" v="1887"/>
        <pc:sldMkLst>
          <pc:docMk/>
          <pc:sldMk cId="2877171808" sldId="1874"/>
        </pc:sldMkLst>
        <pc:spChg chg="mod">
          <ac:chgData name="Vickers, Libby" userId="e250baef-1418-4325-b620-0f9540a0387b" providerId="ADAL" clId="{0E73EC16-7C2F-468E-8339-3379F614CA86}" dt="2026-03-12T20:24:18.611" v="61" actId="1076"/>
          <ac:spMkLst>
            <pc:docMk/>
            <pc:sldMk cId="2877171808" sldId="1874"/>
            <ac:spMk id="2" creationId="{F5D3481F-E6C7-B808-9B0D-7475EFA89F09}"/>
          </ac:spMkLst>
        </pc:spChg>
        <pc:spChg chg="del mod">
          <ac:chgData name="Vickers, Libby" userId="e250baef-1418-4325-b620-0f9540a0387b" providerId="ADAL" clId="{0E73EC16-7C2F-468E-8339-3379F614CA86}" dt="2026-03-13T01:31:21.852" v="1884" actId="478"/>
          <ac:spMkLst>
            <pc:docMk/>
            <pc:sldMk cId="2877171808" sldId="1874"/>
            <ac:spMk id="9" creationId="{D4B1327C-C2B5-A8B2-6CE8-99B2B1D38E95}"/>
          </ac:spMkLst>
        </pc:spChg>
        <pc:spChg chg="mod">
          <ac:chgData name="Vickers, Libby" userId="e250baef-1418-4325-b620-0f9540a0387b" providerId="ADAL" clId="{0E73EC16-7C2F-468E-8339-3379F614CA86}" dt="2026-03-12T20:23:32.743" v="57" actId="255"/>
          <ac:spMkLst>
            <pc:docMk/>
            <pc:sldMk cId="2877171808" sldId="1874"/>
            <ac:spMk id="11" creationId="{248C5803-F7F6-4F19-2191-44BA18BEA0FC}"/>
          </ac:spMkLst>
        </pc:spChg>
        <pc:spChg chg="mod">
          <ac:chgData name="Vickers, Libby" userId="e250baef-1418-4325-b620-0f9540a0387b" providerId="ADAL" clId="{0E73EC16-7C2F-468E-8339-3379F614CA86}" dt="2026-03-12T20:17:49.074" v="44"/>
          <ac:spMkLst>
            <pc:docMk/>
            <pc:sldMk cId="2877171808" sldId="1874"/>
            <ac:spMk id="19" creationId="{6EB16816-854C-E739-DCA7-CEFE107DE237}"/>
          </ac:spMkLst>
        </pc:spChg>
        <pc:spChg chg="mod">
          <ac:chgData name="Vickers, Libby" userId="e250baef-1418-4325-b620-0f9540a0387b" providerId="ADAL" clId="{0E73EC16-7C2F-468E-8339-3379F614CA86}" dt="2026-03-12T20:23:25.841" v="56" actId="255"/>
          <ac:spMkLst>
            <pc:docMk/>
            <pc:sldMk cId="2877171808" sldId="1874"/>
            <ac:spMk id="23" creationId="{F106727E-613A-6E54-5906-66FF41D8858E}"/>
          </ac:spMkLst>
        </pc:spChg>
        <pc:spChg chg="mod">
          <ac:chgData name="Vickers, Libby" userId="e250baef-1418-4325-b620-0f9540a0387b" providerId="ADAL" clId="{0E73EC16-7C2F-468E-8339-3379F614CA86}" dt="2026-03-12T20:17:49.074" v="44"/>
          <ac:spMkLst>
            <pc:docMk/>
            <pc:sldMk cId="2877171808" sldId="1874"/>
            <ac:spMk id="27" creationId="{C9869277-9D98-1C68-C654-4C1BAFACA9D7}"/>
          </ac:spMkLst>
        </pc:spChg>
        <pc:grpChg chg="mod">
          <ac:chgData name="Vickers, Libby" userId="e250baef-1418-4325-b620-0f9540a0387b" providerId="ADAL" clId="{0E73EC16-7C2F-468E-8339-3379F614CA86}" dt="2026-03-12T20:22:35.686" v="50" actId="164"/>
          <ac:grpSpMkLst>
            <pc:docMk/>
            <pc:sldMk cId="2877171808" sldId="1874"/>
            <ac:grpSpMk id="4" creationId="{66EE9C24-A5C8-9FE2-8EE8-EE4ABEA1C3B8}"/>
          </ac:grpSpMkLst>
        </pc:grpChg>
        <pc:grpChg chg="add mod ord">
          <ac:chgData name="Vickers, Libby" userId="e250baef-1418-4325-b620-0f9540a0387b" providerId="ADAL" clId="{0E73EC16-7C2F-468E-8339-3379F614CA86}" dt="2026-03-13T01:31:37.358" v="1886" actId="1076"/>
          <ac:grpSpMkLst>
            <pc:docMk/>
            <pc:sldMk cId="2877171808" sldId="1874"/>
            <ac:grpSpMk id="30" creationId="{03E0C258-725A-8CA5-F87D-3BB5CE589135}"/>
          </ac:grpSpMkLst>
        </pc:grpChg>
        <pc:picChg chg="mod">
          <ac:chgData name="Vickers, Libby" userId="e250baef-1418-4325-b620-0f9540a0387b" providerId="ADAL" clId="{0E73EC16-7C2F-468E-8339-3379F614CA86}" dt="2026-03-12T20:17:49.074" v="44"/>
          <ac:picMkLst>
            <pc:docMk/>
            <pc:sldMk cId="2877171808" sldId="1874"/>
            <ac:picMk id="6" creationId="{0E5291C1-0B21-18CD-3DA8-109062285591}"/>
          </ac:picMkLst>
        </pc:picChg>
        <pc:picChg chg="del mod">
          <ac:chgData name="Vickers, Libby" userId="e250baef-1418-4325-b620-0f9540a0387b" providerId="ADAL" clId="{0E73EC16-7C2F-468E-8339-3379F614CA86}" dt="2026-03-12T20:17:45.841" v="43" actId="478"/>
          <ac:picMkLst>
            <pc:docMk/>
            <pc:sldMk cId="2877171808" sldId="1874"/>
            <ac:picMk id="8" creationId="{AD66D084-1F1E-BE97-6BCB-40826FCF2FD5}"/>
          </ac:picMkLst>
        </pc:picChg>
        <pc:picChg chg="mod">
          <ac:chgData name="Vickers, Libby" userId="e250baef-1418-4325-b620-0f9540a0387b" providerId="ADAL" clId="{0E73EC16-7C2F-468E-8339-3379F614CA86}" dt="2026-03-12T20:17:49.074" v="44"/>
          <ac:picMkLst>
            <pc:docMk/>
            <pc:sldMk cId="2877171808" sldId="1874"/>
            <ac:picMk id="14" creationId="{60A99155-A4B0-873A-025E-C62A96750E4B}"/>
          </ac:picMkLst>
        </pc:picChg>
        <pc:picChg chg="mod">
          <ac:chgData name="Vickers, Libby" userId="e250baef-1418-4325-b620-0f9540a0387b" providerId="ADAL" clId="{0E73EC16-7C2F-468E-8339-3379F614CA86}" dt="2026-03-12T20:17:49.074" v="44"/>
          <ac:picMkLst>
            <pc:docMk/>
            <pc:sldMk cId="2877171808" sldId="1874"/>
            <ac:picMk id="16" creationId="{2D443D09-38AE-C7C6-E8CD-592E1D75803D}"/>
          </ac:picMkLst>
        </pc:picChg>
        <pc:picChg chg="mod">
          <ac:chgData name="Vickers, Libby" userId="e250baef-1418-4325-b620-0f9540a0387b" providerId="ADAL" clId="{0E73EC16-7C2F-468E-8339-3379F614CA86}" dt="2026-03-12T20:17:49.074" v="44"/>
          <ac:picMkLst>
            <pc:docMk/>
            <pc:sldMk cId="2877171808" sldId="1874"/>
            <ac:picMk id="24" creationId="{171DD235-D5B8-13ED-96E5-FE45A18D077A}"/>
          </ac:picMkLst>
        </pc:picChg>
        <pc:picChg chg="mod">
          <ac:chgData name="Vickers, Libby" userId="e250baef-1418-4325-b620-0f9540a0387b" providerId="ADAL" clId="{0E73EC16-7C2F-468E-8339-3379F614CA86}" dt="2026-03-12T20:17:49.074" v="44"/>
          <ac:picMkLst>
            <pc:docMk/>
            <pc:sldMk cId="2877171808" sldId="1874"/>
            <ac:picMk id="25" creationId="{090EE5B2-090B-9A4F-EC60-068BCF0C6297}"/>
          </ac:picMkLst>
        </pc:picChg>
        <pc:picChg chg="mod">
          <ac:chgData name="Vickers, Libby" userId="e250baef-1418-4325-b620-0f9540a0387b" providerId="ADAL" clId="{0E73EC16-7C2F-468E-8339-3379F614CA86}" dt="2026-03-12T20:17:49.074" v="44"/>
          <ac:picMkLst>
            <pc:docMk/>
            <pc:sldMk cId="2877171808" sldId="1874"/>
            <ac:picMk id="26" creationId="{25AFB9CC-F54A-4889-C86E-E6C6D551628A}"/>
          </ac:picMkLst>
        </pc:picChg>
        <pc:picChg chg="add mod">
          <ac:chgData name="Vickers, Libby" userId="e250baef-1418-4325-b620-0f9540a0387b" providerId="ADAL" clId="{0E73EC16-7C2F-468E-8339-3379F614CA86}" dt="2026-03-12T20:22:35.686" v="50" actId="164"/>
          <ac:picMkLst>
            <pc:docMk/>
            <pc:sldMk cId="2877171808" sldId="1874"/>
            <ac:picMk id="29" creationId="{34B537B9-4CF8-F12F-8432-74A5B8D10C05}"/>
          </ac:picMkLst>
        </pc:picChg>
        <pc:picChg chg="add mod">
          <ac:chgData name="Vickers, Libby" userId="e250baef-1418-4325-b620-0f9540a0387b" providerId="ADAL" clId="{0E73EC16-7C2F-468E-8339-3379F614CA86}" dt="2026-03-12T20:24:53.008" v="65" actId="14861"/>
          <ac:picMkLst>
            <pc:docMk/>
            <pc:sldMk cId="2877171808" sldId="1874"/>
            <ac:picMk id="32" creationId="{84B69CEE-3A2E-5C11-B2D7-028E7E84295E}"/>
          </ac:picMkLst>
        </pc:picChg>
      </pc:sldChg>
      <pc:sldChg chg="addSp delSp modSp mod">
        <pc:chgData name="Vickers, Libby" userId="e250baef-1418-4325-b620-0f9540a0387b" providerId="ADAL" clId="{0E73EC16-7C2F-468E-8339-3379F614CA86}" dt="2026-03-12T20:26:32.768" v="80" actId="1076"/>
        <pc:sldMkLst>
          <pc:docMk/>
          <pc:sldMk cId="1998048642" sldId="1875"/>
        </pc:sldMkLst>
        <pc:spChg chg="mod">
          <ac:chgData name="Vickers, Libby" userId="e250baef-1418-4325-b620-0f9540a0387b" providerId="ADAL" clId="{0E73EC16-7C2F-468E-8339-3379F614CA86}" dt="2026-03-12T20:26:32.768" v="80" actId="1076"/>
          <ac:spMkLst>
            <pc:docMk/>
            <pc:sldMk cId="1998048642" sldId="1875"/>
            <ac:spMk id="2" creationId="{4B3098FE-816D-0ED4-F54D-571287DAFAB1}"/>
          </ac:spMkLst>
        </pc:spChg>
        <pc:spChg chg="mod">
          <ac:chgData name="Vickers, Libby" userId="e250baef-1418-4325-b620-0f9540a0387b" providerId="ADAL" clId="{0E73EC16-7C2F-468E-8339-3379F614CA86}" dt="2026-03-12T20:25:57.161" v="73"/>
          <ac:spMkLst>
            <pc:docMk/>
            <pc:sldMk cId="1998048642" sldId="1875"/>
            <ac:spMk id="14" creationId="{111A6751-1E5B-5E69-1B7D-7DB9613852C8}"/>
          </ac:spMkLst>
        </pc:spChg>
        <pc:spChg chg="mod">
          <ac:chgData name="Vickers, Libby" userId="e250baef-1418-4325-b620-0f9540a0387b" providerId="ADAL" clId="{0E73EC16-7C2F-468E-8339-3379F614CA86}" dt="2026-03-12T20:25:57.161" v="73"/>
          <ac:spMkLst>
            <pc:docMk/>
            <pc:sldMk cId="1998048642" sldId="1875"/>
            <ac:spMk id="20" creationId="{E8A1597B-F985-C659-5BC3-202FC5E25D93}"/>
          </ac:spMkLst>
        </pc:spChg>
        <pc:spChg chg="mod">
          <ac:chgData name="Vickers, Libby" userId="e250baef-1418-4325-b620-0f9540a0387b" providerId="ADAL" clId="{0E73EC16-7C2F-468E-8339-3379F614CA86}" dt="2026-03-12T20:25:57.161" v="73"/>
          <ac:spMkLst>
            <pc:docMk/>
            <pc:sldMk cId="1998048642" sldId="1875"/>
            <ac:spMk id="24" creationId="{E09939D8-272C-9AEE-C6D5-AD883CE5C67E}"/>
          </ac:spMkLst>
        </pc:spChg>
        <pc:spChg chg="mod">
          <ac:chgData name="Vickers, Libby" userId="e250baef-1418-4325-b620-0f9540a0387b" providerId="ADAL" clId="{0E73EC16-7C2F-468E-8339-3379F614CA86}" dt="2026-03-12T20:25:57.161" v="73"/>
          <ac:spMkLst>
            <pc:docMk/>
            <pc:sldMk cId="1998048642" sldId="1875"/>
            <ac:spMk id="28" creationId="{5D51895B-1D5A-E678-8FBD-D25F2CDF5C88}"/>
          </ac:spMkLst>
        </pc:spChg>
        <pc:grpChg chg="mod ord">
          <ac:chgData name="Vickers, Libby" userId="e250baef-1418-4325-b620-0f9540a0387b" providerId="ADAL" clId="{0E73EC16-7C2F-468E-8339-3379F614CA86}" dt="2026-03-12T20:26:21.031" v="78" actId="1076"/>
          <ac:grpSpMkLst>
            <pc:docMk/>
            <pc:sldMk cId="1998048642" sldId="1875"/>
            <ac:grpSpMk id="5" creationId="{B5E45C3F-6046-8567-0E50-70FB469FB1BF}"/>
          </ac:grpSpMkLst>
        </pc:grpChg>
        <pc:picChg chg="del">
          <ac:chgData name="Vickers, Libby" userId="e250baef-1418-4325-b620-0f9540a0387b" providerId="ADAL" clId="{0E73EC16-7C2F-468E-8339-3379F614CA86}" dt="2026-03-12T20:25:54.295" v="72" actId="478"/>
          <ac:picMkLst>
            <pc:docMk/>
            <pc:sldMk cId="1998048642" sldId="1875"/>
            <ac:picMk id="9" creationId="{A42F7E13-48AC-1E6F-8002-1A04FC5525B7}"/>
          </ac:picMkLst>
        </pc:picChg>
        <pc:picChg chg="mod">
          <ac:chgData name="Vickers, Libby" userId="e250baef-1418-4325-b620-0f9540a0387b" providerId="ADAL" clId="{0E73EC16-7C2F-468E-8339-3379F614CA86}" dt="2026-03-12T20:25:57.161" v="73"/>
          <ac:picMkLst>
            <pc:docMk/>
            <pc:sldMk cId="1998048642" sldId="1875"/>
            <ac:picMk id="11" creationId="{694928AB-9733-8911-332F-A0D58147AA83}"/>
          </ac:picMkLst>
        </pc:picChg>
        <pc:picChg chg="mod">
          <ac:chgData name="Vickers, Libby" userId="e250baef-1418-4325-b620-0f9540a0387b" providerId="ADAL" clId="{0E73EC16-7C2F-468E-8339-3379F614CA86}" dt="2026-03-12T20:26:26.161" v="79" actId="1076"/>
          <ac:picMkLst>
            <pc:docMk/>
            <pc:sldMk cId="1998048642" sldId="1875"/>
            <ac:picMk id="12" creationId="{AF7FC1C6-CCBD-4D88-D0CF-30C289EA1C57}"/>
          </ac:picMkLst>
        </pc:picChg>
        <pc:picChg chg="mod">
          <ac:chgData name="Vickers, Libby" userId="e250baef-1418-4325-b620-0f9540a0387b" providerId="ADAL" clId="{0E73EC16-7C2F-468E-8339-3379F614CA86}" dt="2026-03-12T20:25:57.161" v="73"/>
          <ac:picMkLst>
            <pc:docMk/>
            <pc:sldMk cId="1998048642" sldId="1875"/>
            <ac:picMk id="16" creationId="{B96450C8-3871-30AA-5B80-57BFD1F7512D}"/>
          </ac:picMkLst>
        </pc:picChg>
        <pc:picChg chg="mod">
          <ac:chgData name="Vickers, Libby" userId="e250baef-1418-4325-b620-0f9540a0387b" providerId="ADAL" clId="{0E73EC16-7C2F-468E-8339-3379F614CA86}" dt="2026-03-12T20:25:57.161" v="73"/>
          <ac:picMkLst>
            <pc:docMk/>
            <pc:sldMk cId="1998048642" sldId="1875"/>
            <ac:picMk id="18" creationId="{6BDB1F9E-6CE5-D69F-6F82-9FE324C3E9B6}"/>
          </ac:picMkLst>
        </pc:picChg>
        <pc:picChg chg="mod">
          <ac:chgData name="Vickers, Libby" userId="e250baef-1418-4325-b620-0f9540a0387b" providerId="ADAL" clId="{0E73EC16-7C2F-468E-8339-3379F614CA86}" dt="2026-03-12T20:25:57.161" v="73"/>
          <ac:picMkLst>
            <pc:docMk/>
            <pc:sldMk cId="1998048642" sldId="1875"/>
            <ac:picMk id="22" creationId="{A06DDB72-BC2F-F22F-A1B1-76AD1406F539}"/>
          </ac:picMkLst>
        </pc:picChg>
        <pc:picChg chg="mod">
          <ac:chgData name="Vickers, Libby" userId="e250baef-1418-4325-b620-0f9540a0387b" providerId="ADAL" clId="{0E73EC16-7C2F-468E-8339-3379F614CA86}" dt="2026-03-12T20:25:57.161" v="73"/>
          <ac:picMkLst>
            <pc:docMk/>
            <pc:sldMk cId="1998048642" sldId="1875"/>
            <ac:picMk id="25" creationId="{E75F8AEB-FB4D-2012-CF24-83E90CEFD11B}"/>
          </ac:picMkLst>
        </pc:picChg>
        <pc:picChg chg="mod">
          <ac:chgData name="Vickers, Libby" userId="e250baef-1418-4325-b620-0f9540a0387b" providerId="ADAL" clId="{0E73EC16-7C2F-468E-8339-3379F614CA86}" dt="2026-03-12T20:25:57.161" v="73"/>
          <ac:picMkLst>
            <pc:docMk/>
            <pc:sldMk cId="1998048642" sldId="1875"/>
            <ac:picMk id="26" creationId="{20E77058-98F1-4B99-7FD6-74EBD783B846}"/>
          </ac:picMkLst>
        </pc:picChg>
      </pc:sldChg>
      <pc:sldChg chg="addSp delSp modSp mod delAnim modAnim">
        <pc:chgData name="Vickers, Libby" userId="e250baef-1418-4325-b620-0f9540a0387b" providerId="ADAL" clId="{0E73EC16-7C2F-468E-8339-3379F614CA86}" dt="2026-03-13T02:29:30.877" v="2215" actId="20577"/>
        <pc:sldMkLst>
          <pc:docMk/>
          <pc:sldMk cId="1418997144" sldId="1876"/>
        </pc:sldMkLst>
        <pc:spChg chg="add mod">
          <ac:chgData name="Vickers, Libby" userId="e250baef-1418-4325-b620-0f9540a0387b" providerId="ADAL" clId="{0E73EC16-7C2F-468E-8339-3379F614CA86}" dt="2026-03-09T13:24:37.229" v="41" actId="20577"/>
          <ac:spMkLst>
            <pc:docMk/>
            <pc:sldMk cId="1418997144" sldId="1876"/>
            <ac:spMk id="9" creationId="{19B9E5B8-84DB-5945-08FC-1EBECCEBF67A}"/>
          </ac:spMkLst>
        </pc:spChg>
        <pc:graphicFrameChg chg="modGraphic">
          <ac:chgData name="Vickers, Libby" userId="e250baef-1418-4325-b620-0f9540a0387b" providerId="ADAL" clId="{0E73EC16-7C2F-468E-8339-3379F614CA86}" dt="2026-03-13T02:29:30.877" v="2215" actId="20577"/>
          <ac:graphicFrameMkLst>
            <pc:docMk/>
            <pc:sldMk cId="1418997144" sldId="1876"/>
            <ac:graphicFrameMk id="7" creationId="{CEAF3170-A43F-A645-FD1E-33A97EC53A78}"/>
          </ac:graphicFrameMkLst>
        </pc:graphicFrameChg>
        <pc:picChg chg="add mod">
          <ac:chgData name="Vickers, Libby" userId="e250baef-1418-4325-b620-0f9540a0387b" providerId="ADAL" clId="{0E73EC16-7C2F-468E-8339-3379F614CA86}" dt="2026-03-09T13:02:48.340" v="39"/>
          <ac:picMkLst>
            <pc:docMk/>
            <pc:sldMk cId="1418997144" sldId="1876"/>
            <ac:picMk id="4" creationId="{50CC0A21-2C4B-B179-AE6D-94D08DF4AD0C}"/>
          </ac:picMkLst>
        </pc:picChg>
      </pc:sldChg>
      <pc:sldChg chg="modNotesTx">
        <pc:chgData name="Vickers, Libby" userId="e250baef-1418-4325-b620-0f9540a0387b" providerId="ADAL" clId="{0E73EC16-7C2F-468E-8339-3379F614CA86}" dt="2026-03-13T02:51:23.110" v="2320" actId="20577"/>
        <pc:sldMkLst>
          <pc:docMk/>
          <pc:sldMk cId="3124906475" sldId="1879"/>
        </pc:sldMkLst>
      </pc:sldChg>
      <pc:sldChg chg="del">
        <pc:chgData name="Vickers, Libby" userId="e250baef-1418-4325-b620-0f9540a0387b" providerId="ADAL" clId="{0E73EC16-7C2F-468E-8339-3379F614CA86}" dt="2026-03-13T13:52:24.170" v="2326" actId="47"/>
        <pc:sldMkLst>
          <pc:docMk/>
          <pc:sldMk cId="1144331324" sldId="1880"/>
        </pc:sldMkLst>
      </pc:sldChg>
      <pc:sldChg chg="addSp delSp modSp add mod delAnim modAnim modNotesTx">
        <pc:chgData name="Vickers, Libby" userId="e250baef-1418-4325-b620-0f9540a0387b" providerId="ADAL" clId="{0E73EC16-7C2F-468E-8339-3379F614CA86}" dt="2026-03-13T01:22:49.713" v="1810" actId="6549"/>
        <pc:sldMkLst>
          <pc:docMk/>
          <pc:sldMk cId="1640758481" sldId="1942"/>
        </pc:sldMkLst>
        <pc:spChg chg="add del mod">
          <ac:chgData name="Vickers, Libby" userId="e250baef-1418-4325-b620-0f9540a0387b" providerId="ADAL" clId="{0E73EC16-7C2F-468E-8339-3379F614CA86}" dt="2026-03-13T01:13:31.093" v="1162" actId="478"/>
          <ac:spMkLst>
            <pc:docMk/>
            <pc:sldMk cId="1640758481" sldId="1942"/>
            <ac:spMk id="2" creationId="{7859AEA8-6F73-1C58-ADB8-7FDCC1603E32}"/>
          </ac:spMkLst>
        </pc:spChg>
        <pc:spChg chg="mod">
          <ac:chgData name="Vickers, Libby" userId="e250baef-1418-4325-b620-0f9540a0387b" providerId="ADAL" clId="{0E73EC16-7C2F-468E-8339-3379F614CA86}" dt="2026-03-13T01:14:34.736" v="1168" actId="1076"/>
          <ac:spMkLst>
            <pc:docMk/>
            <pc:sldMk cId="1640758481" sldId="1942"/>
            <ac:spMk id="4" creationId="{49DA1B64-4015-DA9A-F8F2-5D83EA4F5FC5}"/>
          </ac:spMkLst>
        </pc:spChg>
        <pc:spChg chg="add mod">
          <ac:chgData name="Vickers, Libby" userId="e250baef-1418-4325-b620-0f9540a0387b" providerId="ADAL" clId="{0E73EC16-7C2F-468E-8339-3379F614CA86}" dt="2026-03-13T01:16:06.165" v="1274" actId="1076"/>
          <ac:spMkLst>
            <pc:docMk/>
            <pc:sldMk cId="1640758481" sldId="1942"/>
            <ac:spMk id="5" creationId="{DA9AC282-E137-3326-CB47-5AA7EB9A8201}"/>
          </ac:spMkLst>
        </pc:spChg>
        <pc:graphicFrameChg chg="modGraphic">
          <ac:chgData name="Vickers, Libby" userId="e250baef-1418-4325-b620-0f9540a0387b" providerId="ADAL" clId="{0E73EC16-7C2F-468E-8339-3379F614CA86}" dt="2026-03-13T01:06:22.326" v="1002" actId="20577"/>
          <ac:graphicFrameMkLst>
            <pc:docMk/>
            <pc:sldMk cId="1640758481" sldId="1942"/>
            <ac:graphicFrameMk id="7" creationId="{6BAEFA18-93C5-5E5D-AC9F-FD4231B265AE}"/>
          </ac:graphicFrameMkLst>
        </pc:graphicFrameChg>
        <pc:picChg chg="mod">
          <ac:chgData name="Vickers, Libby" userId="e250baef-1418-4325-b620-0f9540a0387b" providerId="ADAL" clId="{0E73EC16-7C2F-468E-8339-3379F614CA86}" dt="2026-03-13T01:03:37.761" v="915" actId="1076"/>
          <ac:picMkLst>
            <pc:docMk/>
            <pc:sldMk cId="1640758481" sldId="1942"/>
            <ac:picMk id="3" creationId="{A4E83896-790E-BEB1-51F0-EBCAE124EB40}"/>
          </ac:picMkLst>
        </pc:picChg>
      </pc:sldChg>
      <pc:sldChg chg="addSp delSp modSp add del mod delAnim modAnim modNotesTx">
        <pc:chgData name="Vickers, Libby" userId="e250baef-1418-4325-b620-0f9540a0387b" providerId="ADAL" clId="{0E73EC16-7C2F-468E-8339-3379F614CA86}" dt="2026-03-13T01:23:34.489" v="1811" actId="2696"/>
        <pc:sldMkLst>
          <pc:docMk/>
          <pc:sldMk cId="886121708" sldId="1943"/>
        </pc:sldMkLst>
        <pc:spChg chg="add mod">
          <ac:chgData name="Vickers, Libby" userId="e250baef-1418-4325-b620-0f9540a0387b" providerId="ADAL" clId="{0E73EC16-7C2F-468E-8339-3379F614CA86}" dt="2026-03-13T01:11:50.993" v="1159" actId="12"/>
          <ac:spMkLst>
            <pc:docMk/>
            <pc:sldMk cId="886121708" sldId="1943"/>
            <ac:spMk id="3" creationId="{8A2422BB-6729-6EEE-7D4E-49947A9F49E8}"/>
          </ac:spMkLst>
        </pc:spChg>
        <pc:spChg chg="del">
          <ac:chgData name="Vickers, Libby" userId="e250baef-1418-4325-b620-0f9540a0387b" providerId="ADAL" clId="{0E73EC16-7C2F-468E-8339-3379F614CA86}" dt="2026-03-13T00:51:40.919" v="95" actId="478"/>
          <ac:spMkLst>
            <pc:docMk/>
            <pc:sldMk cId="886121708" sldId="1943"/>
            <ac:spMk id="5" creationId="{6F2464FE-5F1A-7840-67AC-443DC241953C}"/>
          </ac:spMkLst>
        </pc:spChg>
        <pc:spChg chg="mod">
          <ac:chgData name="Vickers, Libby" userId="e250baef-1418-4325-b620-0f9540a0387b" providerId="ADAL" clId="{0E73EC16-7C2F-468E-8339-3379F614CA86}" dt="2026-03-13T01:09:33.507" v="1105" actId="255"/>
          <ac:spMkLst>
            <pc:docMk/>
            <pc:sldMk cId="886121708" sldId="1943"/>
            <ac:spMk id="8" creationId="{FF06066A-028B-558A-5AC4-0374D159EA5D}"/>
          </ac:spMkLst>
        </pc:spChg>
        <pc:spChg chg="del">
          <ac:chgData name="Vickers, Libby" userId="e250baef-1418-4325-b620-0f9540a0387b" providerId="ADAL" clId="{0E73EC16-7C2F-468E-8339-3379F614CA86}" dt="2026-03-13T01:12:21.860" v="1160" actId="478"/>
          <ac:spMkLst>
            <pc:docMk/>
            <pc:sldMk cId="886121708" sldId="1943"/>
            <ac:spMk id="53" creationId="{A4B7FAC1-056E-6B78-D845-6912EE2FB4E7}"/>
          </ac:spMkLst>
        </pc:spChg>
        <pc:graphicFrameChg chg="mod modGraphic">
          <ac:chgData name="Vickers, Libby" userId="e250baef-1418-4325-b620-0f9540a0387b" providerId="ADAL" clId="{0E73EC16-7C2F-468E-8339-3379F614CA86}" dt="2026-03-13T01:08:38.269" v="1100" actId="20577"/>
          <ac:graphicFrameMkLst>
            <pc:docMk/>
            <pc:sldMk cId="886121708" sldId="1943"/>
            <ac:graphicFrameMk id="7" creationId="{E76DCBE5-5ABE-4899-EF88-27A5822C1D65}"/>
          </ac:graphicFrameMkLst>
        </pc:graphicFrameChg>
      </pc:sldChg>
      <pc:sldChg chg="modAnim modNotesTx">
        <pc:chgData name="Vickers, Libby" userId="e250baef-1418-4325-b620-0f9540a0387b" providerId="ADAL" clId="{0E73EC16-7C2F-468E-8339-3379F614CA86}" dt="2026-03-13T02:36:54.053" v="2249"/>
        <pc:sldMkLst>
          <pc:docMk/>
          <pc:sldMk cId="2281687364" sldId="1983"/>
        </pc:sldMkLst>
      </pc:sldChg>
      <pc:sldChg chg="modAnim">
        <pc:chgData name="Vickers, Libby" userId="e250baef-1418-4325-b620-0f9540a0387b" providerId="ADAL" clId="{0E73EC16-7C2F-468E-8339-3379F614CA86}" dt="2026-03-13T02:42:22.769" v="2272"/>
        <pc:sldMkLst>
          <pc:docMk/>
          <pc:sldMk cId="2515007010" sldId="1984"/>
        </pc:sldMkLst>
      </pc:sldChg>
      <pc:sldChg chg="addSp delSp modSp add mod">
        <pc:chgData name="Vickers, Libby" userId="e250baef-1418-4325-b620-0f9540a0387b" providerId="ADAL" clId="{0E73EC16-7C2F-468E-8339-3379F614CA86}" dt="2026-03-13T01:54:20.193" v="1950" actId="1076"/>
        <pc:sldMkLst>
          <pc:docMk/>
          <pc:sldMk cId="3945591491" sldId="1986"/>
        </pc:sldMkLst>
        <pc:spChg chg="mod">
          <ac:chgData name="Vickers, Libby" userId="e250baef-1418-4325-b620-0f9540a0387b" providerId="ADAL" clId="{0E73EC16-7C2F-468E-8339-3379F614CA86}" dt="2026-03-13T01:32:50.426" v="1892" actId="1076"/>
          <ac:spMkLst>
            <pc:docMk/>
            <pc:sldMk cId="3945591491" sldId="1986"/>
            <ac:spMk id="2" creationId="{C8E74741-889C-CA9E-A0C9-673994907581}"/>
          </ac:spMkLst>
        </pc:spChg>
        <pc:spChg chg="add mod">
          <ac:chgData name="Vickers, Libby" userId="e250baef-1418-4325-b620-0f9540a0387b" providerId="ADAL" clId="{0E73EC16-7C2F-468E-8339-3379F614CA86}" dt="2026-03-13T01:34:55.205" v="1926" actId="14100"/>
          <ac:spMkLst>
            <pc:docMk/>
            <pc:sldMk cId="3945591491" sldId="1986"/>
            <ac:spMk id="6" creationId="{380BA77D-E59A-589E-5A22-4761CF016E85}"/>
          </ac:spMkLst>
        </pc:spChg>
        <pc:spChg chg="mod">
          <ac:chgData name="Vickers, Libby" userId="e250baef-1418-4325-b620-0f9540a0387b" providerId="ADAL" clId="{0E73EC16-7C2F-468E-8339-3379F614CA86}" dt="2026-03-13T01:32:43.897" v="1890" actId="1076"/>
          <ac:spMkLst>
            <pc:docMk/>
            <pc:sldMk cId="3945591491" sldId="1986"/>
            <ac:spMk id="7" creationId="{424052AD-603B-DE1B-A0F7-EC85C35993F5}"/>
          </ac:spMkLst>
        </pc:spChg>
        <pc:spChg chg="mod">
          <ac:chgData name="Vickers, Libby" userId="e250baef-1418-4325-b620-0f9540a0387b" providerId="ADAL" clId="{0E73EC16-7C2F-468E-8339-3379F614CA86}" dt="2026-03-13T01:32:47.433" v="1891" actId="1076"/>
          <ac:spMkLst>
            <pc:docMk/>
            <pc:sldMk cId="3945591491" sldId="1986"/>
            <ac:spMk id="9" creationId="{704805EB-8241-50B6-DD59-8EBF4C47B4BA}"/>
          </ac:spMkLst>
        </pc:spChg>
        <pc:spChg chg="add mod">
          <ac:chgData name="Vickers, Libby" userId="e250baef-1418-4325-b620-0f9540a0387b" providerId="ADAL" clId="{0E73EC16-7C2F-468E-8339-3379F614CA86}" dt="2026-03-13T01:35:18.943" v="1927"/>
          <ac:spMkLst>
            <pc:docMk/>
            <pc:sldMk cId="3945591491" sldId="1986"/>
            <ac:spMk id="11" creationId="{E22ED1ED-BE47-A48C-9316-6379126CE01B}"/>
          </ac:spMkLst>
        </pc:spChg>
        <pc:spChg chg="add mod">
          <ac:chgData name="Vickers, Libby" userId="e250baef-1418-4325-b620-0f9540a0387b" providerId="ADAL" clId="{0E73EC16-7C2F-468E-8339-3379F614CA86}" dt="2026-03-13T01:35:18.943" v="1927"/>
          <ac:spMkLst>
            <pc:docMk/>
            <pc:sldMk cId="3945591491" sldId="1986"/>
            <ac:spMk id="12" creationId="{65C39805-4AB4-BDB0-EE9C-BB747AE68AB2}"/>
          </ac:spMkLst>
        </pc:spChg>
        <pc:grpChg chg="add del mod">
          <ac:chgData name="Vickers, Libby" userId="e250baef-1418-4325-b620-0f9540a0387b" providerId="ADAL" clId="{0E73EC16-7C2F-468E-8339-3379F614CA86}" dt="2026-03-13T01:35:46.277" v="1931" actId="478"/>
          <ac:grpSpMkLst>
            <pc:docMk/>
            <pc:sldMk cId="3945591491" sldId="1986"/>
            <ac:grpSpMk id="10" creationId="{2890B2B6-4737-20CF-ABBD-610F56508524}"/>
          </ac:grpSpMkLst>
        </pc:grpChg>
        <pc:graphicFrameChg chg="del">
          <ac:chgData name="Vickers, Libby" userId="e250baef-1418-4325-b620-0f9540a0387b" providerId="ADAL" clId="{0E73EC16-7C2F-468E-8339-3379F614CA86}" dt="2026-03-13T01:32:38.803" v="1889" actId="478"/>
          <ac:graphicFrameMkLst>
            <pc:docMk/>
            <pc:sldMk cId="3945591491" sldId="1986"/>
            <ac:graphicFrameMk id="4" creationId="{998A53E2-8F8E-C9C2-F18D-ED7D884B1F3A}"/>
          </ac:graphicFrameMkLst>
        </pc:graphicFrameChg>
        <pc:picChg chg="add mod">
          <ac:chgData name="Vickers, Libby" userId="e250baef-1418-4325-b620-0f9540a0387b" providerId="ADAL" clId="{0E73EC16-7C2F-468E-8339-3379F614CA86}" dt="2026-03-13T01:34:41.485" v="1922" actId="1076"/>
          <ac:picMkLst>
            <pc:docMk/>
            <pc:sldMk cId="3945591491" sldId="1986"/>
            <ac:picMk id="8" creationId="{26C2891F-CC82-3787-32AD-52CEAC8B2129}"/>
          </ac:picMkLst>
        </pc:picChg>
        <pc:picChg chg="add mod">
          <ac:chgData name="Vickers, Libby" userId="e250baef-1418-4325-b620-0f9540a0387b" providerId="ADAL" clId="{0E73EC16-7C2F-468E-8339-3379F614CA86}" dt="2026-03-13T01:40:13.340" v="1942" actId="1076"/>
          <ac:picMkLst>
            <pc:docMk/>
            <pc:sldMk cId="3945591491" sldId="1986"/>
            <ac:picMk id="13" creationId="{2E1F9257-C0C3-4B26-57A3-5C5C87DC6305}"/>
          </ac:picMkLst>
        </pc:picChg>
        <pc:picChg chg="add mod">
          <ac:chgData name="Vickers, Libby" userId="e250baef-1418-4325-b620-0f9540a0387b" providerId="ADAL" clId="{0E73EC16-7C2F-468E-8339-3379F614CA86}" dt="2026-03-13T01:40:07.820" v="1941" actId="1076"/>
          <ac:picMkLst>
            <pc:docMk/>
            <pc:sldMk cId="3945591491" sldId="1986"/>
            <ac:picMk id="15" creationId="{65393FBE-C92F-F68A-4722-91961B0C2C7C}"/>
          </ac:picMkLst>
        </pc:picChg>
        <pc:picChg chg="add mod">
          <ac:chgData name="Vickers, Libby" userId="e250baef-1418-4325-b620-0f9540a0387b" providerId="ADAL" clId="{0E73EC16-7C2F-468E-8339-3379F614CA86}" dt="2026-03-13T01:44:57.200" v="1946" actId="14100"/>
          <ac:picMkLst>
            <pc:docMk/>
            <pc:sldMk cId="3945591491" sldId="1986"/>
            <ac:picMk id="17" creationId="{12D3E09A-C2C1-5399-3A6B-337375838ED5}"/>
          </ac:picMkLst>
        </pc:picChg>
        <pc:picChg chg="add mod">
          <ac:chgData name="Vickers, Libby" userId="e250baef-1418-4325-b620-0f9540a0387b" providerId="ADAL" clId="{0E73EC16-7C2F-468E-8339-3379F614CA86}" dt="2026-03-13T01:54:20.193" v="1950" actId="1076"/>
          <ac:picMkLst>
            <pc:docMk/>
            <pc:sldMk cId="3945591491" sldId="1986"/>
            <ac:picMk id="19" creationId="{5AD93451-7BD1-542B-1D11-19785C0BFBEB}"/>
          </ac:picMkLst>
        </pc:picChg>
      </pc:sldChg>
      <pc:sldChg chg="addSp modSp add mod modAnim modNotesTx">
        <pc:chgData name="Vickers, Libby" userId="e250baef-1418-4325-b620-0f9540a0387b" providerId="ADAL" clId="{0E73EC16-7C2F-468E-8339-3379F614CA86}" dt="2026-03-13T01:01:00.010" v="698" actId="20577"/>
        <pc:sldMkLst>
          <pc:docMk/>
          <pc:sldMk cId="1290783020" sldId="1987"/>
        </pc:sldMkLst>
        <pc:spChg chg="add mod">
          <ac:chgData name="Vickers, Libby" userId="e250baef-1418-4325-b620-0f9540a0387b" providerId="ADAL" clId="{0E73EC16-7C2F-468E-8339-3379F614CA86}" dt="2026-03-13T01:00:13.687" v="601" actId="1076"/>
          <ac:spMkLst>
            <pc:docMk/>
            <pc:sldMk cId="1290783020" sldId="1987"/>
            <ac:spMk id="15" creationId="{2A9CF371-AC28-2223-F219-92CA7A9D3141}"/>
          </ac:spMkLst>
        </pc:spChg>
        <pc:picChg chg="add mod">
          <ac:chgData name="Vickers, Libby" userId="e250baef-1418-4325-b620-0f9540a0387b" providerId="ADAL" clId="{0E73EC16-7C2F-468E-8339-3379F614CA86}" dt="2026-03-13T00:59:45.404" v="599" actId="14861"/>
          <ac:picMkLst>
            <pc:docMk/>
            <pc:sldMk cId="1290783020" sldId="1987"/>
            <ac:picMk id="2" creationId="{5F26D4FB-098B-CAEF-7EF7-3413B2BF8222}"/>
          </ac:picMkLst>
        </pc:picChg>
      </pc:sldChg>
      <pc:sldChg chg="add">
        <pc:chgData name="Vickers, Libby" userId="e250baef-1418-4325-b620-0f9540a0387b" providerId="ADAL" clId="{0E73EC16-7C2F-468E-8339-3379F614CA86}" dt="2026-03-13T01:32:32.443" v="1888" actId="2890"/>
        <pc:sldMkLst>
          <pc:docMk/>
          <pc:sldMk cId="3887389696" sldId="1988"/>
        </pc:sldMkLst>
      </pc:sldChg>
      <pc:sldChg chg="add">
        <pc:chgData name="Vickers, Libby" userId="e250baef-1418-4325-b620-0f9540a0387b" providerId="ADAL" clId="{0E73EC16-7C2F-468E-8339-3379F614CA86}" dt="2026-03-13T13:52:17.886" v="2325"/>
        <pc:sldMkLst>
          <pc:docMk/>
          <pc:sldMk cId="685367601" sldId="19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MyLegion is The American  Legion’s membership website.  Through MyLegion, members of The American Legion and Sons of the American Legion can view and manage their membership on file at National Headquarters.  Adjutants and commanders, through their individual accounts, will have a My Groups area to assist with post and squadron administrative tasks.</a:t>
            </a:r>
          </a:p>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Click on the email address of a single member and an email will open.  &lt;1&gt;</a:t>
            </a:r>
            <a:endParaRPr lang="en-US" b="0" i="0" dirty="0"/>
          </a:p>
        </p:txBody>
      </p:sp>
    </p:spTree>
    <p:extLst>
      <p:ext uri="{BB962C8B-B14F-4D97-AF65-F5344CB8AC3E}">
        <p14:creationId xmlns:p14="http://schemas.microsoft.com/office/powerpoint/2010/main" val="296313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Selecting the post group takes you to a Group Profile page which is the administrative side of MyLegion.  A new left hand “My Views” menu  &lt;1&gt; of administrative tools such as reports, online membership processing, member management, group information and officer materials.  </a:t>
            </a:r>
          </a:p>
        </p:txBody>
      </p:sp>
    </p:spTree>
    <p:extLst>
      <p:ext uri="{BB962C8B-B14F-4D97-AF65-F5344CB8AC3E}">
        <p14:creationId xmlns:p14="http://schemas.microsoft.com/office/powerpoint/2010/main" val="174774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EDFC9-6548-8083-C936-60388E2C9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9B7CC-33B8-D785-2BFB-D4EA32C19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40A45-D8DD-301E-9C8A-6AA3A7BAC77D}"/>
              </a:ext>
            </a:extLst>
          </p:cNvPr>
          <p:cNvSpPr>
            <a:spLocks noGrp="1"/>
          </p:cNvSpPr>
          <p:nvPr>
            <p:ph type="body" idx="1"/>
          </p:nvPr>
        </p:nvSpPr>
        <p:spPr/>
        <p:txBody>
          <a:bodyPr/>
          <a:lstStyle/>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View members opens a list of members currently in the post or squadron.</a:t>
            </a:r>
          </a:p>
        </p:txBody>
      </p:sp>
    </p:spTree>
    <p:extLst>
      <p:ext uri="{BB962C8B-B14F-4D97-AF65-F5344CB8AC3E}">
        <p14:creationId xmlns:p14="http://schemas.microsoft.com/office/powerpoint/2010/main" val="285950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3615-298C-DD99-AF32-43C792F61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3E84-587A-BA80-08AB-954D8F0369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EE2F25-2AC2-CFE7-2EF7-464EAF5A6532}"/>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Search fields allow you to search with various options.  If you do not find the member in the list, return to Group Profile and use Global Member Search or go to Reports.  Suggested reports to use are Post/Squadron Current Roster and/or Roster Updates to determine if the member has transferred out or expired for 2 years or greater.  </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Use “view members to quickly member information, update a member’s record (district and county group access provide view only), send Email communications and transition to online membership processing using Add/Modify Transmittal.  Distirct and county access will not include an Add/Modify Transmittal button.</a:t>
            </a:r>
          </a:p>
          <a:p>
            <a:endParaRPr lang="en-US" dirty="0"/>
          </a:p>
        </p:txBody>
      </p:sp>
      <p:sp>
        <p:nvSpPr>
          <p:cNvPr id="4" name="Slide Number Placeholder 3">
            <a:extLst>
              <a:ext uri="{FF2B5EF4-FFF2-40B4-BE49-F238E27FC236}">
                <a16:creationId xmlns:a16="http://schemas.microsoft.com/office/drawing/2014/main" id="{CF076195-63BE-7770-CCFB-E7323D995317}"/>
              </a:ext>
            </a:extLst>
          </p:cNvPr>
          <p:cNvSpPr>
            <a:spLocks noGrp="1"/>
          </p:cNvSpPr>
          <p:nvPr>
            <p:ph type="sldNum" sz="quarter" idx="5"/>
          </p:nvPr>
        </p:nvSpPr>
        <p:spPr/>
        <p:txBody>
          <a:bodyPr/>
          <a:lstStyle/>
          <a:p>
            <a:fld id="{DED9A413-938C-544F-8A29-8074E2BC8166}" type="slidenum">
              <a:rPr lang="en-US" smtClean="0"/>
              <a:t>13</a:t>
            </a:fld>
            <a:endParaRPr lang="en-US"/>
          </a:p>
        </p:txBody>
      </p:sp>
    </p:spTree>
    <p:extLst>
      <p:ext uri="{BB962C8B-B14F-4D97-AF65-F5344CB8AC3E}">
        <p14:creationId xmlns:p14="http://schemas.microsoft.com/office/powerpoint/2010/main" val="375709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Global member search allows you to view members outside of your group.  Two options are provided.  Search by ID or search by name with post number.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&lt;1&gt;Search by ID allows you to enter a Legion or Son of The American Legion membership number to view limited information.  &lt;2&gt;Enter the ID number, click View Report to view  name, member type, paid post or squadron, and last paid year.</a:t>
            </a:r>
            <a:endParaRPr lang="en-US" dirty="0"/>
          </a:p>
        </p:txBody>
      </p:sp>
    </p:spTree>
    <p:extLst>
      <p:ext uri="{BB962C8B-B14F-4D97-AF65-F5344CB8AC3E}">
        <p14:creationId xmlns:p14="http://schemas.microsoft.com/office/powerpoint/2010/main" val="319286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Search by last name and number requires both pieces of information.  &lt;1&gt;Click View Report to view.&lt;2&gt;</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This information can assist with transferring members and eligibility for The American Legion Auxiliary and Sons of the American Legion.</a:t>
            </a:r>
            <a:endParaRPr lang="en-US" dirty="0"/>
          </a:p>
          <a:p>
            <a:endParaRPr lang="en-US" dirty="0"/>
          </a:p>
        </p:txBody>
      </p:sp>
    </p:spTree>
    <p:extLst>
      <p:ext uri="{BB962C8B-B14F-4D97-AF65-F5344CB8AC3E}">
        <p14:creationId xmlns:p14="http://schemas.microsoft.com/office/powerpoint/2010/main" val="261159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800" i="0" dirty="0">
                <a:effectLst/>
                <a:latin typeface="Calibri" panose="020F0502020204030204" pitchFamily="34" charset="0"/>
                <a:ea typeface="Calibri" panose="020F0502020204030204" pitchFamily="34" charset="0"/>
                <a:cs typeface="Times New Roman" panose="02020603050405020304" pitchFamily="18" charset="0"/>
              </a:rPr>
              <a:t>Group Information allows officers to provide information about their attributes and services, add a group message and updated contact information.</a:t>
            </a:r>
          </a:p>
          <a:p>
            <a:pPr marL="0" marR="0">
              <a:lnSpc>
                <a:spcPct val="107000"/>
              </a:lnSpc>
              <a:spcBef>
                <a:spcPts val="0"/>
              </a:spcBef>
              <a:spcAft>
                <a:spcPts val="800"/>
              </a:spcAft>
            </a:pPr>
            <a:endParaRPr lang="en-US" sz="2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0" dirty="0">
                <a:effectLst/>
                <a:latin typeface="Calibri" panose="020F0502020204030204" pitchFamily="34" charset="0"/>
                <a:ea typeface="Calibri" panose="020F0502020204030204" pitchFamily="34" charset="0"/>
                <a:cs typeface="Times New Roman" panose="02020603050405020304" pitchFamily="18" charset="0"/>
              </a:rPr>
              <a:t>Let’s look at group attributes and services.  &lt;1&gt;  </a:t>
            </a:r>
            <a:r>
              <a:rPr lang="en-US" sz="2400" i="0" dirty="0"/>
              <a:t>Group attributes can assist by providing additional information about your group that can be seen through Legion.org Find Help find a post.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a:spcBef>
                <a:spcPts val="0"/>
              </a:spcBef>
              <a:spcAft>
                <a:spcPts val="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0040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AAFC-A334-6FA2-17CC-D92DFE1AC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CBCE7-2418-F261-9FD2-7405BC341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914BF-7CCE-6F90-A119-DED4536529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Check the boxes that apply the post supports and save.  To remove, simply uncheck the appropriate box and save updates.</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093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Group message includes adding a message and an image for your group. </a:t>
            </a:r>
          </a:p>
          <a:p>
            <a:endParaRPr lang="en-US" i="0" dirty="0"/>
          </a:p>
          <a:p>
            <a:r>
              <a:rPr lang="en-US" i="0" dirty="0"/>
              <a:t>To add a photo of your building, or other image identifying your group, c</a:t>
            </a:r>
            <a:r>
              <a:rPr lang="en-US" dirty="0"/>
              <a:t>lick Add &lt;1&gt;.  Click choose file.  </a:t>
            </a:r>
          </a:p>
        </p:txBody>
      </p:sp>
    </p:spTree>
    <p:extLst>
      <p:ext uri="{BB962C8B-B14F-4D97-AF65-F5344CB8AC3E}">
        <p14:creationId xmlns:p14="http://schemas.microsoft.com/office/powerpoint/2010/main" val="62195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Find the image and click “Open”.  &lt;1&gt;  The edit photo window opens with the file selected.   Click “Upload” for the image to appear.</a:t>
            </a:r>
            <a:endParaRPr lang="en-US" dirty="0"/>
          </a:p>
          <a:p>
            <a:endParaRPr lang="en-US" dirty="0"/>
          </a:p>
        </p:txBody>
      </p:sp>
    </p:spTree>
    <p:extLst>
      <p:ext uri="{BB962C8B-B14F-4D97-AF65-F5344CB8AC3E}">
        <p14:creationId xmlns:p14="http://schemas.microsoft.com/office/powerpoint/2010/main" val="273202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t>
            </a: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B76D-C3C7-2FBE-C4A3-93CF50E24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BC09F-1F9F-48E1-F847-7938F02E5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004167-9FF4-D4FF-0C7A-C17002B65FC3}"/>
              </a:ext>
            </a:extLst>
          </p:cNvPr>
          <p:cNvSpPr>
            <a:spLocks noGrp="1"/>
          </p:cNvSpPr>
          <p:nvPr>
            <p:ph type="body" idx="1"/>
          </p:nvPr>
        </p:nvSpPr>
        <p:spPr/>
        <p:txBody>
          <a:bodyPr/>
          <a:lstStyle/>
          <a:p>
            <a:r>
              <a:rPr lang="en-US" i="0" dirty="0"/>
              <a:t>The image will appear. Save to add the image to your group profile.</a:t>
            </a:r>
            <a:endParaRPr lang="en-US" dirty="0"/>
          </a:p>
          <a:p>
            <a:endParaRPr lang="en-US" dirty="0"/>
          </a:p>
        </p:txBody>
      </p:sp>
    </p:spTree>
    <p:extLst>
      <p:ext uri="{BB962C8B-B14F-4D97-AF65-F5344CB8AC3E}">
        <p14:creationId xmlns:p14="http://schemas.microsoft.com/office/powerpoint/2010/main" val="346489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photo image appears and will also appear in post locator, Find a Post.  You can remove or edit the image using the Edit link.</a:t>
            </a:r>
          </a:p>
        </p:txBody>
      </p:sp>
    </p:spTree>
    <p:extLst>
      <p:ext uri="{BB962C8B-B14F-4D97-AF65-F5344CB8AC3E}">
        <p14:creationId xmlns:p14="http://schemas.microsoft.com/office/powerpoint/2010/main" val="199608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E697-6427-979F-2036-2C35E661A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6E321-748D-8054-74B4-D078D171E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B547F-8BB7-40DF-CCD1-777C0A07047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 brief message about meetings, special events or programs your post supports can be added to your group information.  It is important that if posting a message to keep it current.   This message will be published to Legion.org, “Find A Post”.</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Click Edit to add, update or delete text.</a:t>
            </a:r>
          </a:p>
          <a:p>
            <a:endParaRPr lang="en-US" dirty="0"/>
          </a:p>
        </p:txBody>
      </p:sp>
    </p:spTree>
    <p:extLst>
      <p:ext uri="{BB962C8B-B14F-4D97-AF65-F5344CB8AC3E}">
        <p14:creationId xmlns:p14="http://schemas.microsoft.com/office/powerpoint/2010/main" val="2529776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Type the message and “save”. </a:t>
            </a:r>
          </a:p>
          <a:p>
            <a:endParaRPr lang="en-US" dirty="0"/>
          </a:p>
        </p:txBody>
      </p:sp>
    </p:spTree>
    <p:extLst>
      <p:ext uri="{BB962C8B-B14F-4D97-AF65-F5344CB8AC3E}">
        <p14:creationId xmlns:p14="http://schemas.microsoft.com/office/powerpoint/2010/main" val="4241283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Group contact information allows administrators to update contact information including phone, email website and fax.  This information can be seen on </a:t>
            </a:r>
            <a:r>
              <a:rPr lang="en-US" sz="2200" b="0" i="0" dirty="0" err="1">
                <a:effectLst/>
                <a:latin typeface="Avenir Next" panose="020B0503020202020204" pitchFamily="34" charset="0"/>
                <a:ea typeface="+mn-ea"/>
                <a:cs typeface="+mn-cs"/>
                <a:sym typeface="Helvetica Neue"/>
              </a:rPr>
              <a:t>Legion.org’s</a:t>
            </a:r>
            <a:r>
              <a:rPr lang="en-US" sz="2200" b="0" i="0" dirty="0">
                <a:effectLst/>
                <a:latin typeface="Avenir Next" panose="020B0503020202020204" pitchFamily="34" charset="0"/>
                <a:ea typeface="+mn-ea"/>
                <a:cs typeface="+mn-cs"/>
                <a:sym typeface="Helvetica Neue"/>
              </a:rPr>
              <a:t> Find a Post.</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Use Add, Edit or Delete options to update group contact information.</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This does not replace Post Data Reports.  </a:t>
            </a:r>
            <a:r>
              <a:rPr lang="en-US" sz="2200" b="0" i="1" dirty="0">
                <a:effectLst/>
                <a:latin typeface="Avenir Next" panose="020B0503020202020204" pitchFamily="34" charset="0"/>
                <a:ea typeface="+mn-ea"/>
                <a:cs typeface="+mn-cs"/>
                <a:sym typeface="Helvetica Neue"/>
              </a:rPr>
              <a:t>In February, the annual Post Data Report is mailed to department headquarters for distribution to posts.  Each form is pre-printed with current contact information form National HQ’s data system.  This pre-printed form for the post is sent for annual spring reporting.  When there is a change, notify department headquarters.  All changes must first go through department headquarters for processing.  Any changes received by NHQs directly from a post will be returned with no action taken.</a:t>
            </a:r>
            <a:endParaRPr lang="en-US" sz="2200" b="0" i="0" dirty="0">
              <a:effectLst/>
              <a:latin typeface="Avenir Next" panose="020B0503020202020204" pitchFamily="34" charset="0"/>
              <a:ea typeface="+mn-ea"/>
              <a:cs typeface="+mn-cs"/>
              <a:sym typeface="Helvetica Neue"/>
            </a:endParaRPr>
          </a:p>
          <a:p>
            <a:endParaRPr lang="en-US" dirty="0"/>
          </a:p>
        </p:txBody>
      </p:sp>
    </p:spTree>
    <p:extLst>
      <p:ext uri="{BB962C8B-B14F-4D97-AF65-F5344CB8AC3E}">
        <p14:creationId xmlns:p14="http://schemas.microsoft.com/office/powerpoint/2010/main" val="183142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Materials include NEC documents, manuals, brochures, and suggested speeches. The documents area includes a national staff directory, and minutes from the National Executive Committee meetings.</a:t>
            </a:r>
          </a:p>
        </p:txBody>
      </p:sp>
    </p:spTree>
    <p:extLst>
      <p:ext uri="{BB962C8B-B14F-4D97-AF65-F5344CB8AC3E}">
        <p14:creationId xmlns:p14="http://schemas.microsoft.com/office/powerpoint/2010/main" val="1521508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Officer Manuals are available to download.  Select the title to link to publications on Legion.org to download.</a:t>
            </a:r>
          </a:p>
          <a:p>
            <a:endParaRPr lang="en-US" dirty="0"/>
          </a:p>
        </p:txBody>
      </p:sp>
    </p:spTree>
    <p:extLst>
      <p:ext uri="{BB962C8B-B14F-4D97-AF65-F5344CB8AC3E}">
        <p14:creationId xmlns:p14="http://schemas.microsoft.com/office/powerpoint/2010/main" val="214712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Access brochures and national publications related to Americanism and Children &amp; Youth services and more.</a:t>
            </a:r>
            <a:endParaRPr lang="en-US" dirty="0"/>
          </a:p>
        </p:txBody>
      </p:sp>
    </p:spTree>
    <p:extLst>
      <p:ext uri="{BB962C8B-B14F-4D97-AF65-F5344CB8AC3E}">
        <p14:creationId xmlns:p14="http://schemas.microsoft.com/office/powerpoint/2010/main" val="1671259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A0AE8-2C8B-0FEC-A10F-32703278A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8DCA1-426F-136B-AEE2-914750AD7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964EB-CDC8-6A16-164D-05F860B38FA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 wide variety of publications are available to download.</a:t>
            </a:r>
          </a:p>
        </p:txBody>
      </p:sp>
    </p:spTree>
    <p:extLst>
      <p:ext uri="{BB962C8B-B14F-4D97-AF65-F5344CB8AC3E}">
        <p14:creationId xmlns:p14="http://schemas.microsoft.com/office/powerpoint/2010/main" val="1602761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Every year The American Legion provides speeches to use as a guideline during events and observances.  Select View Suggested Speeches to view published speeches.</a:t>
            </a:r>
          </a:p>
          <a:p>
            <a:endParaRPr lang="en-US" dirty="0"/>
          </a:p>
        </p:txBody>
      </p:sp>
    </p:spTree>
    <p:extLst>
      <p:ext uri="{BB962C8B-B14F-4D97-AF65-F5344CB8AC3E}">
        <p14:creationId xmlns:p14="http://schemas.microsoft.com/office/powerpoint/2010/main" val="314458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4024-D784-41F4-F925-0E3E64909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C8524-D9C6-F132-06C6-0104E4C83F9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EA0350-8A5F-6E5B-07F5-8995F523413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MyLegion first displays information about your membership for both The American Legion and Sons of the American Legion.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Adjutants, commanders and assigned administrators will have a My Groups menu.  My Groups is the administrative side of myLegion available to.  &lt;1&gt;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If you do not have a My Groups menu and are a current adjutant or commander, contact your department headquarters.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4121905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3AA3D-64DD-676E-8C6E-57FAE5488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5978E-DCB7-1D0D-3D3F-80732A921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F41AA-4B15-356D-9A61-BC110B196860}"/>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All speeches available can be downloaded.</a:t>
            </a:r>
          </a:p>
        </p:txBody>
      </p:sp>
    </p:spTree>
    <p:extLst>
      <p:ext uri="{BB962C8B-B14F-4D97-AF65-F5344CB8AC3E}">
        <p14:creationId xmlns:p14="http://schemas.microsoft.com/office/powerpoint/2010/main" val="3107456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MyLegion publishing tools are visible in Help, Find A Post accessed through MyLegion and Legion.org.  Find a post allows search of a post or squadron by location. </a:t>
            </a:r>
          </a:p>
        </p:txBody>
      </p:sp>
    </p:spTree>
    <p:extLst>
      <p:ext uri="{BB962C8B-B14F-4D97-AF65-F5344CB8AC3E}">
        <p14:creationId xmlns:p14="http://schemas.microsoft.com/office/powerpoint/2010/main" val="1641460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Additional search options include country, state, type, attributes, services and programs.  Attributes listed are pulled from your group information.  Enter search criteria and click Go.</a:t>
            </a:r>
          </a:p>
        </p:txBody>
      </p:sp>
    </p:spTree>
    <p:extLst>
      <p:ext uri="{BB962C8B-B14F-4D97-AF65-F5344CB8AC3E}">
        <p14:creationId xmlns:p14="http://schemas.microsoft.com/office/powerpoint/2010/main" val="2105677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My search is set for 10 miles from a zip code.  This opens a post directory and details such as phone, email, and post programs.  However, post type and address are reported using the post data report provided by your department headquarters.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View details opens more information about the post.</a:t>
            </a:r>
            <a:endParaRPr lang="en-US" dirty="0"/>
          </a:p>
        </p:txBody>
      </p:sp>
    </p:spTree>
    <p:extLst>
      <p:ext uri="{BB962C8B-B14F-4D97-AF65-F5344CB8AC3E}">
        <p14:creationId xmlns:p14="http://schemas.microsoft.com/office/powerpoint/2010/main" val="3926067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Go to View Details to view additional information such as current adjutant and commander. It is important to submit the required forms for leadership, dues, and address updates.  Post Data Forms and Officer Certification forms are available from your department.</a:t>
            </a:r>
          </a:p>
        </p:txBody>
      </p:sp>
    </p:spTree>
    <p:extLst>
      <p:ext uri="{BB962C8B-B14F-4D97-AF65-F5344CB8AC3E}">
        <p14:creationId xmlns:p14="http://schemas.microsoft.com/office/powerpoint/2010/main" val="306266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A5E4E-FCAE-7DE6-7477-DFE76FCCA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3E31D-9E77-2FA3-FCF8-197B4763C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8D96F-E5B2-6A1B-2DC8-779D661D57A0}"/>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 standard message is displayed.  This message can be updated using Group message.  If you have customized the image or message, it appears here.</a:t>
            </a:r>
          </a:p>
        </p:txBody>
      </p:sp>
    </p:spTree>
    <p:extLst>
      <p:ext uri="{BB962C8B-B14F-4D97-AF65-F5344CB8AC3E}">
        <p14:creationId xmlns:p14="http://schemas.microsoft.com/office/powerpoint/2010/main" val="1647999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03316-0667-2BAB-8CC7-7D052EFCA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3932B-3FF4-A0E5-D9E3-1D4B4B56A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44B21-495F-0E09-3372-8159D353D088}"/>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Contact information, dues and meeting information is reported on the Post Data Report.</a:t>
            </a:r>
          </a:p>
        </p:txBody>
      </p:sp>
    </p:spTree>
    <p:extLst>
      <p:ext uri="{BB962C8B-B14F-4D97-AF65-F5344CB8AC3E}">
        <p14:creationId xmlns:p14="http://schemas.microsoft.com/office/powerpoint/2010/main" val="3375494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59752-9606-D479-7583-5CBE52AC3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EA81E-9BB0-DD18-1FD6-6DB25078A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A3D78-154E-7021-0B1C-9C5C72CBA43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Organizations and amenities can be reported on the Post Data Form or maintained through myLegion.</a:t>
            </a:r>
          </a:p>
        </p:txBody>
      </p:sp>
    </p:spTree>
    <p:extLst>
      <p:ext uri="{BB962C8B-B14F-4D97-AF65-F5344CB8AC3E}">
        <p14:creationId xmlns:p14="http://schemas.microsoft.com/office/powerpoint/2010/main" val="4046989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38</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Groups are defined as a post, squadron, county, district, detachment and department.  Adjutants and commanders have My Groups by default.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With each group, adjutants and commanders will have an officer’s group.  Officer groups provide a list of current and future officers.  It is not the group to select to perform administrative tasks</a:t>
            </a:r>
            <a:r>
              <a:rPr lang="en-US"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8302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E2595-0C7D-3EFF-3CAC-EC4DB0E95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64D82-056E-F454-6020-E708E8F85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CF089-4755-14C3-F33E-9C15BB9B8DC6}"/>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Groups are defined as a post, squadron, county, district, detachment and department.  Adjutants and commanders have My Groups by default.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With each group, adjutants and commanders will have an officer’s group.  Officer groups provide a list of current and future officers.  It is not the group to select to perform administrative tasks</a:t>
            </a:r>
            <a:r>
              <a:rPr lang="en-US"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6982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and has 4 groups by default.  &lt;1&gt; Legion leadership have access to both Legion and Sons of the American Legion groups.  &lt;2&gt; Officer groups are view only.  Officer groups lists the officers on file.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  Let’s look at an officer’s group.  &lt;4&gt;</a:t>
            </a:r>
          </a:p>
          <a:p>
            <a:endParaRPr lang="en-US" dirty="0"/>
          </a:p>
        </p:txBody>
      </p:sp>
    </p:spTree>
    <p:extLst>
      <p:ext uri="{BB962C8B-B14F-4D97-AF65-F5344CB8AC3E}">
        <p14:creationId xmlns:p14="http://schemas.microsoft.com/office/powerpoint/2010/main" val="415144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Officer group allows you to view officers reported and entered in national’s membership system. &lt;1&gt; </a:t>
            </a:r>
            <a:r>
              <a:rPr lang="en-US" sz="2000" b="0" i="0" dirty="0">
                <a:solidFill>
                  <a:schemeClr val="tx1"/>
                </a:solidFill>
                <a:effectLst/>
                <a:latin typeface="Calibri" panose="020F0502020204030204" pitchFamily="34" charset="0"/>
                <a:cs typeface="Times New Roman" panose="02020603050405020304" pitchFamily="18" charset="0"/>
              </a:rPr>
              <a:t>Report officers through your department headquarters using the Officer Certification form.  &lt;2&gt; </a:t>
            </a:r>
            <a:r>
              <a:rPr lang="en-US" sz="2000" b="0" i="0" dirty="0">
                <a:solidFill>
                  <a:srgbClr val="FF0000"/>
                </a:solidFill>
                <a:effectLst/>
                <a:latin typeface="Calibri" panose="020F0502020204030204" pitchFamily="34" charset="0"/>
                <a:cs typeface="Times New Roman" panose="02020603050405020304" pitchFamily="18" charset="0"/>
              </a:rPr>
              <a:t>You can view future officers already recorded.  &lt;3&gt; </a:t>
            </a:r>
            <a:r>
              <a:rPr lang="en-US" sz="2000" b="0" i="0" dirty="0">
                <a:solidFill>
                  <a:schemeClr val="tx1"/>
                </a:solidFill>
                <a:effectLst/>
                <a:latin typeface="Calibri" panose="020F0502020204030204" pitchFamily="34" charset="0"/>
                <a:cs typeface="Times New Roman" panose="02020603050405020304" pitchFamily="18" charset="0"/>
              </a:rPr>
              <a:t>Officer updates cannot be made through MyLegion.</a:t>
            </a:r>
            <a:r>
              <a:rPr lang="en-US" sz="2000" b="1" i="1" dirty="0">
                <a:solidFill>
                  <a:srgbClr val="FF0000"/>
                </a:solidFill>
                <a:effectLst/>
                <a:latin typeface="Calibri" panose="020F0502020204030204" pitchFamily="34" charset="0"/>
                <a:cs typeface="Times New Roman" panose="02020603050405020304" pitchFamily="18" charset="0"/>
              </a:rPr>
              <a:t> </a:t>
            </a:r>
            <a:endParaRPr lang="en-US" b="0" i="0" dirty="0"/>
          </a:p>
        </p:txBody>
      </p:sp>
    </p:spTree>
    <p:extLst>
      <p:ext uri="{BB962C8B-B14F-4D97-AF65-F5344CB8AC3E}">
        <p14:creationId xmlns:p14="http://schemas.microsoft.com/office/powerpoint/2010/main" val="4397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A111B-7D93-7965-6D99-3DE6B3AE0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1FF46-57F9-9025-E7A4-2132404BA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02EA3-336A-CF6C-9B8F-6F4599A50943}"/>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Send an email to all or selected officers, select the records, go to the Actions menu and choose Send Email.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sz="2400" dirty="0">
                <a:solidFill>
                  <a:schemeClr val="tx1"/>
                </a:solidFill>
              </a:rPr>
              <a:t>Outlook is the default browser for emailing through myLegion.  Outlook imposes several email restrictions, including sending limits, attachment size limits, and message delivery restrictions, which can impact your email communications.</a:t>
            </a:r>
          </a:p>
          <a:p>
            <a:pPr marL="0" marR="0" lvl="0" indent="0" defTabSz="457200" eaLnBrk="1" fontAlgn="auto" latinLnBrk="0" hangingPunct="1">
              <a:lnSpc>
                <a:spcPct val="117999"/>
              </a:lnSpc>
              <a:spcBef>
                <a:spcPts val="0"/>
              </a:spcBef>
              <a:spcAft>
                <a:spcPts val="0"/>
              </a:spcAft>
              <a:buClrTx/>
              <a:buSzTx/>
              <a:buFontTx/>
              <a:buNone/>
              <a:tabLst/>
              <a:defRPr/>
            </a:pPr>
            <a:endParaRPr lang="en-US" b="0" i="0" dirty="0"/>
          </a:p>
        </p:txBody>
      </p:sp>
    </p:spTree>
    <p:extLst>
      <p:ext uri="{BB962C8B-B14F-4D97-AF65-F5344CB8AC3E}">
        <p14:creationId xmlns:p14="http://schemas.microsoft.com/office/powerpoint/2010/main" val="721886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Notice the email addresses are in as a blind copy.  Recipients of the email cannot see who else received the message.</a:t>
            </a:r>
            <a:endParaRPr lang="en-US" b="0" i="0" dirty="0"/>
          </a:p>
        </p:txBody>
      </p:sp>
    </p:spTree>
    <p:extLst>
      <p:ext uri="{BB962C8B-B14F-4D97-AF65-F5344CB8AC3E}">
        <p14:creationId xmlns:p14="http://schemas.microsoft.com/office/powerpoint/2010/main" val="194175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82" r:id="rId1"/>
    <p:sldLayoutId id="2147483758" r:id="rId2"/>
    <p:sldLayoutId id="2147483772" r:id="rId3"/>
    <p:sldLayoutId id="2147483759" r:id="rId4"/>
    <p:sldLayoutId id="2147483760" r:id="rId5"/>
    <p:sldLayoutId id="2147483771" r:id="rId6"/>
    <p:sldLayoutId id="2147483761" r:id="rId7"/>
    <p:sldLayoutId id="2147483762" r:id="rId8"/>
    <p:sldLayoutId id="2147483769" r:id="rId9"/>
    <p:sldLayoutId id="2147483775" r:id="rId10"/>
    <p:sldLayoutId id="2147483776" r:id="rId11"/>
    <p:sldLayoutId id="2147483770" r:id="rId12"/>
    <p:sldLayoutId id="2147483763" r:id="rId13"/>
    <p:sldLayoutId id="2147483764" r:id="rId14"/>
    <p:sldLayoutId id="2147483777" r:id="rId15"/>
    <p:sldLayoutId id="2147483773" r:id="rId16"/>
    <p:sldLayoutId id="214748377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34.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34.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34.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29.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29.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52.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7.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79.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80.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C6AE4F-D45F-EB50-DF5E-DD1C0CC85272}"/>
              </a:ext>
            </a:extLst>
          </p:cNvPr>
          <p:cNvSpPr/>
          <p:nvPr/>
        </p:nvSpPr>
        <p:spPr>
          <a:xfrm>
            <a:off x="7443307" y="0"/>
            <a:ext cx="9896956" cy="9753600"/>
          </a:xfrm>
          <a:prstGeom prst="rect">
            <a:avLst/>
          </a:prstGeom>
          <a:solidFill>
            <a:srgbClr val="173D6E"/>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916252" y="286102"/>
            <a:ext cx="7847013" cy="1309934"/>
          </a:xfrm>
        </p:spPr>
        <p:txBody>
          <a:bodyPr vert="horz" lIns="91440" tIns="45720" rIns="91440" bIns="45720" rtlCol="0" anchor="t">
            <a:noAutofit/>
          </a:bodyPr>
          <a:lstStyle/>
          <a:p>
            <a:r>
              <a:rPr lang="en-US" dirty="0">
                <a:latin typeface="Avenir Next Demi Bold"/>
              </a:rPr>
              <a:t>MYLEGION: Understanding My Groups</a:t>
            </a:r>
            <a:endParaRPr lang="en-US" dirty="0"/>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916252" y="2001874"/>
            <a:ext cx="8982563" cy="987970"/>
          </a:xfrm>
        </p:spPr>
        <p:txBody>
          <a:bodyPr vert="horz" lIns="91440" tIns="45720" rIns="91440" bIns="45720" rtlCol="0" anchor="t">
            <a:noAutofit/>
          </a:bodyPr>
          <a:lstStyle/>
          <a:p>
            <a:r>
              <a:rPr lang="en-US" dirty="0"/>
              <a:t>Understand group management.  View and email members, global member search, view group attributes and services, and review officer materials.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r"/>
            <a:r>
              <a:rPr lang="en-US" dirty="0">
                <a:latin typeface="Avenir Next"/>
              </a:rPr>
              <a:t>2026</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02AFC4-232E-87CC-B034-51B01DAC96F6}"/>
              </a:ext>
            </a:extLst>
          </p:cNvPr>
          <p:cNvSpPr/>
          <p:nvPr/>
        </p:nvSpPr>
        <p:spPr>
          <a:xfrm>
            <a:off x="-189273" y="0"/>
            <a:ext cx="11081180" cy="24612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750B254-F903-E492-85AB-98DF55796E28}"/>
              </a:ext>
            </a:extLst>
          </p:cNvPr>
          <p:cNvPicPr>
            <a:picLocks noChangeAspect="1"/>
          </p:cNvPicPr>
          <p:nvPr/>
        </p:nvPicPr>
        <p:blipFill>
          <a:blip r:embed="rId3"/>
          <a:stretch>
            <a:fillRect/>
          </a:stretch>
        </p:blipFill>
        <p:spPr>
          <a:xfrm>
            <a:off x="481013" y="-2112404"/>
            <a:ext cx="16136665" cy="11226907"/>
          </a:xfrm>
          <a:prstGeom prst="rect">
            <a:avLst/>
          </a:prstGeom>
        </p:spPr>
      </p:pic>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sp>
        <p:nvSpPr>
          <p:cNvPr id="12" name="Rectangle 11">
            <a:extLst>
              <a:ext uri="{FF2B5EF4-FFF2-40B4-BE49-F238E27FC236}">
                <a16:creationId xmlns:a16="http://schemas.microsoft.com/office/drawing/2014/main" id="{FFE0AF14-3F33-3A1E-7C11-A00AFC5FC6B1}"/>
              </a:ext>
            </a:extLst>
          </p:cNvPr>
          <p:cNvSpPr/>
          <p:nvPr/>
        </p:nvSpPr>
        <p:spPr>
          <a:xfrm>
            <a:off x="1203597" y="6108505"/>
            <a:ext cx="15299848" cy="4827239"/>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62A0E10F-E6ED-9FB3-39DA-ADF14063333A}"/>
              </a:ext>
            </a:extLst>
          </p:cNvPr>
          <p:cNvGraphicFramePr>
            <a:graphicFrameLocks noGrp="1"/>
          </p:cNvGraphicFramePr>
          <p:nvPr>
            <p:extLst>
              <p:ext uri="{D42A27DB-BD31-4B8C-83A1-F6EECF244321}">
                <p14:modId xmlns:p14="http://schemas.microsoft.com/office/powerpoint/2010/main" val="3412008665"/>
              </p:ext>
            </p:extLst>
          </p:nvPr>
        </p:nvGraphicFramePr>
        <p:xfrm>
          <a:off x="1203598" y="6130080"/>
          <a:ext cx="15299848" cy="3205356"/>
        </p:xfrm>
        <a:graphic>
          <a:graphicData uri="http://schemas.openxmlformats.org/drawingml/2006/table">
            <a:tbl>
              <a:tblPr firstRow="1" bandRow="1">
                <a:tableStyleId>{D27102A9-8310-4765-A935-A1911B00CA55}</a:tableStyleId>
              </a:tblPr>
              <a:tblGrid>
                <a:gridCol w="1430207">
                  <a:extLst>
                    <a:ext uri="{9D8B030D-6E8A-4147-A177-3AD203B41FA5}">
                      <a16:colId xmlns:a16="http://schemas.microsoft.com/office/drawing/2014/main" val="265809915"/>
                    </a:ext>
                  </a:extLst>
                </a:gridCol>
                <a:gridCol w="2136272">
                  <a:extLst>
                    <a:ext uri="{9D8B030D-6E8A-4147-A177-3AD203B41FA5}">
                      <a16:colId xmlns:a16="http://schemas.microsoft.com/office/drawing/2014/main" val="3035661314"/>
                    </a:ext>
                  </a:extLst>
                </a:gridCol>
                <a:gridCol w="2202314">
                  <a:extLst>
                    <a:ext uri="{9D8B030D-6E8A-4147-A177-3AD203B41FA5}">
                      <a16:colId xmlns:a16="http://schemas.microsoft.com/office/drawing/2014/main" val="2486729835"/>
                    </a:ext>
                  </a:extLst>
                </a:gridCol>
                <a:gridCol w="3060357">
                  <a:extLst>
                    <a:ext uri="{9D8B030D-6E8A-4147-A177-3AD203B41FA5}">
                      <a16:colId xmlns:a16="http://schemas.microsoft.com/office/drawing/2014/main" val="3297068136"/>
                    </a:ext>
                  </a:extLst>
                </a:gridCol>
                <a:gridCol w="1072555">
                  <a:extLst>
                    <a:ext uri="{9D8B030D-6E8A-4147-A177-3AD203B41FA5}">
                      <a16:colId xmlns:a16="http://schemas.microsoft.com/office/drawing/2014/main" val="3593747754"/>
                    </a:ext>
                  </a:extLst>
                </a:gridCol>
                <a:gridCol w="3017454">
                  <a:extLst>
                    <a:ext uri="{9D8B030D-6E8A-4147-A177-3AD203B41FA5}">
                      <a16:colId xmlns:a16="http://schemas.microsoft.com/office/drawing/2014/main" val="3100587284"/>
                    </a:ext>
                  </a:extLst>
                </a:gridCol>
                <a:gridCol w="1158360">
                  <a:extLst>
                    <a:ext uri="{9D8B030D-6E8A-4147-A177-3AD203B41FA5}">
                      <a16:colId xmlns:a16="http://schemas.microsoft.com/office/drawing/2014/main" val="3041654302"/>
                    </a:ext>
                  </a:extLst>
                </a:gridCol>
                <a:gridCol w="1222329">
                  <a:extLst>
                    <a:ext uri="{9D8B030D-6E8A-4147-A177-3AD203B41FA5}">
                      <a16:colId xmlns:a16="http://schemas.microsoft.com/office/drawing/2014/main" val="645157274"/>
                    </a:ext>
                  </a:extLst>
                </a:gridCol>
              </a:tblGrid>
              <a:tr h="491196">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rtl="0" fontAlgn="t"/>
                      <a:r>
                        <a:rPr lang="en-US" sz="16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514386">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501840">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01840">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514386">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endParaRPr lang="en-US" sz="16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677604">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sp>
        <p:nvSpPr>
          <p:cNvPr id="8" name="Arrow: Right 7">
            <a:extLst>
              <a:ext uri="{FF2B5EF4-FFF2-40B4-BE49-F238E27FC236}">
                <a16:creationId xmlns:a16="http://schemas.microsoft.com/office/drawing/2014/main" id="{5F0A744B-2B7B-5CAD-25EA-DAE35806E471}"/>
              </a:ext>
            </a:extLst>
          </p:cNvPr>
          <p:cNvSpPr/>
          <p:nvPr/>
        </p:nvSpPr>
        <p:spPr>
          <a:xfrm>
            <a:off x="9818658" y="5814136"/>
            <a:ext cx="1111348" cy="7737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7D5FB90-6946-55D8-B510-F08649D91715}"/>
              </a:ext>
            </a:extLst>
          </p:cNvPr>
          <p:cNvSpPr/>
          <p:nvPr/>
        </p:nvSpPr>
        <p:spPr>
          <a:xfrm>
            <a:off x="11044239" y="5986448"/>
            <a:ext cx="1885647" cy="42910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B9E06D-E8B7-39EC-137C-CCB93BFCC46A}"/>
              </a:ext>
            </a:extLst>
          </p:cNvPr>
          <p:cNvPicPr>
            <a:picLocks noChangeAspect="1"/>
          </p:cNvPicPr>
          <p:nvPr/>
        </p:nvPicPr>
        <p:blipFill>
          <a:blip r:embed="rId4"/>
          <a:stretch>
            <a:fillRect/>
          </a:stretch>
        </p:blipFill>
        <p:spPr>
          <a:xfrm>
            <a:off x="481013" y="3462311"/>
            <a:ext cx="16296006" cy="5677794"/>
          </a:xfrm>
          <a:prstGeom prst="rect">
            <a:avLst/>
          </a:prstGeom>
          <a:ln w="28575">
            <a:solidFill>
              <a:schemeClr val="accent1"/>
            </a:solidFill>
          </a:ln>
        </p:spPr>
      </p:pic>
      <p:sp>
        <p:nvSpPr>
          <p:cNvPr id="14" name="TextBox 13">
            <a:extLst>
              <a:ext uri="{FF2B5EF4-FFF2-40B4-BE49-F238E27FC236}">
                <a16:creationId xmlns:a16="http://schemas.microsoft.com/office/drawing/2014/main" id="{9A96F780-81E6-A16C-FEA2-6E80202E4A64}"/>
              </a:ext>
            </a:extLst>
          </p:cNvPr>
          <p:cNvSpPr txBox="1"/>
          <p:nvPr/>
        </p:nvSpPr>
        <p:spPr>
          <a:xfrm>
            <a:off x="722585" y="966155"/>
            <a:ext cx="4023413" cy="2062103"/>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Email a single member.</a:t>
            </a:r>
          </a:p>
          <a:p>
            <a:pPr algn="ctr"/>
            <a:endParaRPr lang="en-US" dirty="0"/>
          </a:p>
        </p:txBody>
      </p:sp>
    </p:spTree>
    <p:extLst>
      <p:ext uri="{BB962C8B-B14F-4D97-AF65-F5344CB8AC3E}">
        <p14:creationId xmlns:p14="http://schemas.microsoft.com/office/powerpoint/2010/main" val="427916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69A318-E2CB-BF62-33F9-D5597B229DE3}"/>
              </a:ext>
            </a:extLst>
          </p:cNvPr>
          <p:cNvPicPr>
            <a:picLocks noChangeAspect="1"/>
          </p:cNvPicPr>
          <p:nvPr/>
        </p:nvPicPr>
        <p:blipFill>
          <a:blip r:embed="rId3"/>
          <a:stretch>
            <a:fillRect/>
          </a:stretch>
        </p:blipFill>
        <p:spPr>
          <a:xfrm>
            <a:off x="6357938" y="119096"/>
            <a:ext cx="9227344" cy="9515408"/>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7570619" y="74662"/>
            <a:ext cx="1099512" cy="31959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CF4523-A209-36A2-DE06-A53938426435}"/>
              </a:ext>
            </a:extLst>
          </p:cNvPr>
          <p:cNvPicPr>
            <a:picLocks noChangeAspect="1"/>
          </p:cNvPicPr>
          <p:nvPr/>
        </p:nvPicPr>
        <p:blipFill>
          <a:blip r:embed="rId4"/>
          <a:stretch>
            <a:fillRect/>
          </a:stretch>
        </p:blipFill>
        <p:spPr>
          <a:xfrm>
            <a:off x="1110970" y="1236463"/>
            <a:ext cx="2897747" cy="8241877"/>
          </a:xfrm>
          <a:prstGeom prst="rect">
            <a:avLst/>
          </a:prstGeom>
        </p:spPr>
      </p:pic>
      <p:pic>
        <p:nvPicPr>
          <p:cNvPr id="12" name="Picture 11">
            <a:extLst>
              <a:ext uri="{FF2B5EF4-FFF2-40B4-BE49-F238E27FC236}">
                <a16:creationId xmlns:a16="http://schemas.microsoft.com/office/drawing/2014/main" id="{879CB6DE-D33B-02A7-7999-818523C39DC1}"/>
              </a:ext>
            </a:extLst>
          </p:cNvPr>
          <p:cNvPicPr>
            <a:picLocks noChangeAspect="1"/>
          </p:cNvPicPr>
          <p:nvPr/>
        </p:nvPicPr>
        <p:blipFill>
          <a:blip r:embed="rId5"/>
          <a:stretch>
            <a:fillRect/>
          </a:stretch>
        </p:blipFill>
        <p:spPr>
          <a:xfrm>
            <a:off x="6621960" y="1038187"/>
            <a:ext cx="5558810" cy="699535"/>
          </a:xfrm>
          <a:prstGeom prst="rect">
            <a:avLst/>
          </a:prstGeom>
          <a:effectLst>
            <a:glow rad="228600">
              <a:schemeClr val="accent5">
                <a:satMod val="175000"/>
                <a:alpha val="40000"/>
              </a:schemeClr>
            </a:glow>
          </a:effectLst>
        </p:spPr>
      </p:pic>
      <p:grpSp>
        <p:nvGrpSpPr>
          <p:cNvPr id="11" name="Group 10">
            <a:extLst>
              <a:ext uri="{FF2B5EF4-FFF2-40B4-BE49-F238E27FC236}">
                <a16:creationId xmlns:a16="http://schemas.microsoft.com/office/drawing/2014/main" id="{AFDE84E4-571E-D950-F5AD-4567433B7DA3}"/>
              </a:ext>
            </a:extLst>
          </p:cNvPr>
          <p:cNvGrpSpPr/>
          <p:nvPr/>
        </p:nvGrpSpPr>
        <p:grpSpPr>
          <a:xfrm>
            <a:off x="1110971" y="1038187"/>
            <a:ext cx="2897746" cy="8596317"/>
            <a:chOff x="1110971" y="1038187"/>
            <a:chExt cx="2897746" cy="8596317"/>
          </a:xfrm>
        </p:grpSpPr>
        <p:pic>
          <p:nvPicPr>
            <p:cNvPr id="14" name="Picture 13">
              <a:extLst>
                <a:ext uri="{FF2B5EF4-FFF2-40B4-BE49-F238E27FC236}">
                  <a16:creationId xmlns:a16="http://schemas.microsoft.com/office/drawing/2014/main" id="{7A61FC6C-35A1-EC7F-4957-6A0129B37EE6}"/>
                </a:ext>
              </a:extLst>
            </p:cNvPr>
            <p:cNvPicPr>
              <a:picLocks noChangeAspect="1"/>
            </p:cNvPicPr>
            <p:nvPr/>
          </p:nvPicPr>
          <p:blipFill>
            <a:blip r:embed="rId4"/>
            <a:stretch>
              <a:fillRect/>
            </a:stretch>
          </p:blipFill>
          <p:spPr>
            <a:xfrm>
              <a:off x="1110971" y="1038187"/>
              <a:ext cx="2897746" cy="8596317"/>
            </a:xfrm>
            <a:prstGeom prst="rect">
              <a:avLst/>
            </a:prstGeom>
            <a:effectLst>
              <a:glow rad="228600">
                <a:schemeClr val="accent3">
                  <a:satMod val="175000"/>
                  <a:alpha val="40000"/>
                </a:schemeClr>
              </a:glow>
            </a:effectLst>
          </p:spPr>
        </p:pic>
        <p:pic>
          <p:nvPicPr>
            <p:cNvPr id="3" name="Picture 2">
              <a:extLst>
                <a:ext uri="{FF2B5EF4-FFF2-40B4-BE49-F238E27FC236}">
                  <a16:creationId xmlns:a16="http://schemas.microsoft.com/office/drawing/2014/main" id="{63F68BD9-236F-DB0F-2CFB-2457315724BA}"/>
                </a:ext>
              </a:extLst>
            </p:cNvPr>
            <p:cNvPicPr>
              <a:picLocks noChangeAspect="1"/>
            </p:cNvPicPr>
            <p:nvPr/>
          </p:nvPicPr>
          <p:blipFill>
            <a:blip r:embed="rId6"/>
            <a:stretch>
              <a:fillRect/>
            </a:stretch>
          </p:blipFill>
          <p:spPr>
            <a:xfrm>
              <a:off x="1346201" y="1919134"/>
              <a:ext cx="2478901" cy="877924"/>
            </a:xfrm>
            <a:prstGeom prst="rect">
              <a:avLst/>
            </a:prstGeom>
            <a:ln>
              <a:solidFill>
                <a:schemeClr val="accent1">
                  <a:lumMod val="75000"/>
                </a:schemeClr>
              </a:solidFill>
              <a:prstDash val="dash"/>
            </a:ln>
          </p:spPr>
        </p:pic>
        <p:pic>
          <p:nvPicPr>
            <p:cNvPr id="4" name="Picture 3">
              <a:extLst>
                <a:ext uri="{FF2B5EF4-FFF2-40B4-BE49-F238E27FC236}">
                  <a16:creationId xmlns:a16="http://schemas.microsoft.com/office/drawing/2014/main" id="{2947D24B-8F82-F32D-E1B0-A9238DE27A1F}"/>
                </a:ext>
              </a:extLst>
            </p:cNvPr>
            <p:cNvPicPr>
              <a:picLocks noChangeAspect="1"/>
            </p:cNvPicPr>
            <p:nvPr/>
          </p:nvPicPr>
          <p:blipFill>
            <a:blip r:embed="rId7"/>
            <a:stretch>
              <a:fillRect/>
            </a:stretch>
          </p:blipFill>
          <p:spPr>
            <a:xfrm>
              <a:off x="1358824" y="2882939"/>
              <a:ext cx="2478901" cy="1204684"/>
            </a:xfrm>
            <a:prstGeom prst="rect">
              <a:avLst/>
            </a:prstGeom>
            <a:ln>
              <a:solidFill>
                <a:schemeClr val="accent1">
                  <a:lumMod val="75000"/>
                </a:schemeClr>
              </a:solidFill>
              <a:prstDash val="dash"/>
            </a:ln>
          </p:spPr>
        </p:pic>
        <p:pic>
          <p:nvPicPr>
            <p:cNvPr id="5" name="Picture 4">
              <a:extLst>
                <a:ext uri="{FF2B5EF4-FFF2-40B4-BE49-F238E27FC236}">
                  <a16:creationId xmlns:a16="http://schemas.microsoft.com/office/drawing/2014/main" id="{8F372269-9728-0209-C9AF-BEEB18639AAF}"/>
                </a:ext>
              </a:extLst>
            </p:cNvPr>
            <p:cNvPicPr>
              <a:picLocks noChangeAspect="1"/>
            </p:cNvPicPr>
            <p:nvPr/>
          </p:nvPicPr>
          <p:blipFill>
            <a:blip r:embed="rId8"/>
            <a:stretch>
              <a:fillRect/>
            </a:stretch>
          </p:blipFill>
          <p:spPr>
            <a:xfrm>
              <a:off x="1352566" y="4090425"/>
              <a:ext cx="2472536" cy="1927304"/>
            </a:xfrm>
            <a:prstGeom prst="rect">
              <a:avLst/>
            </a:prstGeom>
            <a:ln>
              <a:solidFill>
                <a:schemeClr val="accent1">
                  <a:lumMod val="75000"/>
                </a:schemeClr>
              </a:solidFill>
              <a:prstDash val="dash"/>
            </a:ln>
          </p:spPr>
        </p:pic>
        <p:pic>
          <p:nvPicPr>
            <p:cNvPr id="7" name="Picture 6">
              <a:extLst>
                <a:ext uri="{FF2B5EF4-FFF2-40B4-BE49-F238E27FC236}">
                  <a16:creationId xmlns:a16="http://schemas.microsoft.com/office/drawing/2014/main" id="{0F97FB5C-E0D5-7402-7A28-6EC40F2B888D}"/>
                </a:ext>
              </a:extLst>
            </p:cNvPr>
            <p:cNvPicPr>
              <a:picLocks noChangeAspect="1"/>
            </p:cNvPicPr>
            <p:nvPr/>
          </p:nvPicPr>
          <p:blipFill>
            <a:blip r:embed="rId9"/>
            <a:stretch>
              <a:fillRect/>
            </a:stretch>
          </p:blipFill>
          <p:spPr>
            <a:xfrm>
              <a:off x="1329051" y="5952011"/>
              <a:ext cx="2508674" cy="1631018"/>
            </a:xfrm>
            <a:prstGeom prst="rect">
              <a:avLst/>
            </a:prstGeom>
            <a:ln>
              <a:solidFill>
                <a:schemeClr val="accent1">
                  <a:lumMod val="75000"/>
                </a:schemeClr>
              </a:solidFill>
              <a:prstDash val="dash"/>
            </a:ln>
          </p:spPr>
        </p:pic>
        <p:pic>
          <p:nvPicPr>
            <p:cNvPr id="8" name="Picture 7">
              <a:extLst>
                <a:ext uri="{FF2B5EF4-FFF2-40B4-BE49-F238E27FC236}">
                  <a16:creationId xmlns:a16="http://schemas.microsoft.com/office/drawing/2014/main" id="{921A2A28-F71D-AEDA-B04E-7E39EA0501E3}"/>
                </a:ext>
              </a:extLst>
            </p:cNvPr>
            <p:cNvPicPr>
              <a:picLocks noChangeAspect="1"/>
            </p:cNvPicPr>
            <p:nvPr/>
          </p:nvPicPr>
          <p:blipFill>
            <a:blip r:embed="rId10"/>
            <a:stretch>
              <a:fillRect/>
            </a:stretch>
          </p:blipFill>
          <p:spPr>
            <a:xfrm>
              <a:off x="1317457" y="7611362"/>
              <a:ext cx="2520268" cy="1928596"/>
            </a:xfrm>
            <a:prstGeom prst="rect">
              <a:avLst/>
            </a:prstGeom>
            <a:ln>
              <a:solidFill>
                <a:schemeClr val="accent1">
                  <a:lumMod val="75000"/>
                </a:schemeClr>
              </a:solidFill>
              <a:prstDash val="dash"/>
            </a:ln>
          </p:spPr>
        </p:pic>
      </p:grpSp>
    </p:spTree>
    <p:extLst>
      <p:ext uri="{BB962C8B-B14F-4D97-AF65-F5344CB8AC3E}">
        <p14:creationId xmlns:p14="http://schemas.microsoft.com/office/powerpoint/2010/main" val="15802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0046-7C90-FD56-8C8B-24831BCF7A6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8249978-46D3-931D-095C-40E5C0C64F07}"/>
              </a:ext>
            </a:extLst>
          </p:cNvPr>
          <p:cNvPicPr>
            <a:picLocks noChangeAspect="1"/>
          </p:cNvPicPr>
          <p:nvPr/>
        </p:nvPicPr>
        <p:blipFill>
          <a:blip r:embed="rId3"/>
          <a:stretch>
            <a:fillRect/>
          </a:stretch>
        </p:blipFill>
        <p:spPr>
          <a:xfrm>
            <a:off x="6357938" y="119096"/>
            <a:ext cx="9227344" cy="9515408"/>
          </a:xfrm>
          <a:prstGeom prst="rect">
            <a:avLst/>
          </a:prstGeom>
        </p:spPr>
      </p:pic>
      <p:sp>
        <p:nvSpPr>
          <p:cNvPr id="6" name="Text Placeholder 5">
            <a:extLst>
              <a:ext uri="{FF2B5EF4-FFF2-40B4-BE49-F238E27FC236}">
                <a16:creationId xmlns:a16="http://schemas.microsoft.com/office/drawing/2014/main" id="{3F777465-99F3-3EA3-C46D-3D7F28D336DA}"/>
              </a:ext>
            </a:extLst>
          </p:cNvPr>
          <p:cNvSpPr>
            <a:spLocks noGrp="1"/>
          </p:cNvSpPr>
          <p:nvPr>
            <p:ph type="body" sz="quarter" idx="10"/>
          </p:nvPr>
        </p:nvSpPr>
        <p:spPr/>
        <p:txBody>
          <a:bodyPr>
            <a:normAutofit lnSpcReduction="10000"/>
          </a:bodyPr>
          <a:lstStyle/>
          <a:p>
            <a:r>
              <a:rPr lang="en-US" dirty="0"/>
              <a:t>GROUP PROFILE</a:t>
            </a:r>
          </a:p>
        </p:txBody>
      </p:sp>
      <p:sp>
        <p:nvSpPr>
          <p:cNvPr id="13" name="Rectangle: Rounded Corners 12">
            <a:extLst>
              <a:ext uri="{FF2B5EF4-FFF2-40B4-BE49-F238E27FC236}">
                <a16:creationId xmlns:a16="http://schemas.microsoft.com/office/drawing/2014/main" id="{C6B0E1AB-61D9-4A44-0417-85EB1804A2BE}"/>
              </a:ext>
            </a:extLst>
          </p:cNvPr>
          <p:cNvSpPr/>
          <p:nvPr/>
        </p:nvSpPr>
        <p:spPr>
          <a:xfrm>
            <a:off x="7570619" y="74662"/>
            <a:ext cx="1099512" cy="31959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11B74D4-1017-1DC9-5871-8CA173509CC7}"/>
              </a:ext>
            </a:extLst>
          </p:cNvPr>
          <p:cNvPicPr>
            <a:picLocks noChangeAspect="1"/>
          </p:cNvPicPr>
          <p:nvPr/>
        </p:nvPicPr>
        <p:blipFill>
          <a:blip r:embed="rId4"/>
          <a:stretch>
            <a:fillRect/>
          </a:stretch>
        </p:blipFill>
        <p:spPr>
          <a:xfrm>
            <a:off x="1110970" y="1236463"/>
            <a:ext cx="2897747" cy="8241877"/>
          </a:xfrm>
          <a:prstGeom prst="rect">
            <a:avLst/>
          </a:prstGeom>
        </p:spPr>
      </p:pic>
      <p:pic>
        <p:nvPicPr>
          <p:cNvPr id="12" name="Picture 11">
            <a:extLst>
              <a:ext uri="{FF2B5EF4-FFF2-40B4-BE49-F238E27FC236}">
                <a16:creationId xmlns:a16="http://schemas.microsoft.com/office/drawing/2014/main" id="{D6221A7D-EF57-0FB1-ECE8-39C0154FE701}"/>
              </a:ext>
            </a:extLst>
          </p:cNvPr>
          <p:cNvPicPr>
            <a:picLocks noChangeAspect="1"/>
          </p:cNvPicPr>
          <p:nvPr/>
        </p:nvPicPr>
        <p:blipFill>
          <a:blip r:embed="rId5"/>
          <a:stretch>
            <a:fillRect/>
          </a:stretch>
        </p:blipFill>
        <p:spPr>
          <a:xfrm>
            <a:off x="6621960" y="1038187"/>
            <a:ext cx="5558810" cy="699535"/>
          </a:xfrm>
          <a:prstGeom prst="rect">
            <a:avLst/>
          </a:prstGeom>
          <a:effectLst>
            <a:glow rad="228600">
              <a:schemeClr val="accent5">
                <a:satMod val="175000"/>
                <a:alpha val="40000"/>
              </a:schemeClr>
            </a:glow>
          </a:effectLst>
        </p:spPr>
      </p:pic>
      <p:grpSp>
        <p:nvGrpSpPr>
          <p:cNvPr id="11" name="Group 10">
            <a:extLst>
              <a:ext uri="{FF2B5EF4-FFF2-40B4-BE49-F238E27FC236}">
                <a16:creationId xmlns:a16="http://schemas.microsoft.com/office/drawing/2014/main" id="{E5F1B76B-CCFD-1A4C-0C19-20932E56F92A}"/>
              </a:ext>
            </a:extLst>
          </p:cNvPr>
          <p:cNvGrpSpPr/>
          <p:nvPr/>
        </p:nvGrpSpPr>
        <p:grpSpPr>
          <a:xfrm>
            <a:off x="1110971" y="1038187"/>
            <a:ext cx="2897746" cy="8596317"/>
            <a:chOff x="1110971" y="1038187"/>
            <a:chExt cx="2897746" cy="8596317"/>
          </a:xfrm>
        </p:grpSpPr>
        <p:pic>
          <p:nvPicPr>
            <p:cNvPr id="14" name="Picture 13">
              <a:extLst>
                <a:ext uri="{FF2B5EF4-FFF2-40B4-BE49-F238E27FC236}">
                  <a16:creationId xmlns:a16="http://schemas.microsoft.com/office/drawing/2014/main" id="{9DA277FC-3A41-C3BE-D38D-30453936FFE6}"/>
                </a:ext>
              </a:extLst>
            </p:cNvPr>
            <p:cNvPicPr>
              <a:picLocks noChangeAspect="1"/>
            </p:cNvPicPr>
            <p:nvPr/>
          </p:nvPicPr>
          <p:blipFill>
            <a:blip r:embed="rId4"/>
            <a:stretch>
              <a:fillRect/>
            </a:stretch>
          </p:blipFill>
          <p:spPr>
            <a:xfrm>
              <a:off x="1110971" y="1038187"/>
              <a:ext cx="2897746" cy="8596317"/>
            </a:xfrm>
            <a:prstGeom prst="rect">
              <a:avLst/>
            </a:prstGeom>
            <a:effectLst>
              <a:glow rad="228600">
                <a:schemeClr val="accent3">
                  <a:satMod val="175000"/>
                  <a:alpha val="40000"/>
                </a:schemeClr>
              </a:glow>
            </a:effectLst>
          </p:spPr>
        </p:pic>
        <p:pic>
          <p:nvPicPr>
            <p:cNvPr id="3" name="Picture 2">
              <a:extLst>
                <a:ext uri="{FF2B5EF4-FFF2-40B4-BE49-F238E27FC236}">
                  <a16:creationId xmlns:a16="http://schemas.microsoft.com/office/drawing/2014/main" id="{E1A0CBAE-759F-3CED-DA2F-8C7428A12EBD}"/>
                </a:ext>
              </a:extLst>
            </p:cNvPr>
            <p:cNvPicPr>
              <a:picLocks noChangeAspect="1"/>
            </p:cNvPicPr>
            <p:nvPr/>
          </p:nvPicPr>
          <p:blipFill>
            <a:blip r:embed="rId6"/>
            <a:stretch>
              <a:fillRect/>
            </a:stretch>
          </p:blipFill>
          <p:spPr>
            <a:xfrm>
              <a:off x="1346201" y="1919134"/>
              <a:ext cx="2478901" cy="877924"/>
            </a:xfrm>
            <a:prstGeom prst="rect">
              <a:avLst/>
            </a:prstGeom>
            <a:ln>
              <a:solidFill>
                <a:schemeClr val="accent1">
                  <a:lumMod val="75000"/>
                </a:schemeClr>
              </a:solidFill>
              <a:prstDash val="dash"/>
            </a:ln>
          </p:spPr>
        </p:pic>
        <p:pic>
          <p:nvPicPr>
            <p:cNvPr id="4" name="Picture 3">
              <a:extLst>
                <a:ext uri="{FF2B5EF4-FFF2-40B4-BE49-F238E27FC236}">
                  <a16:creationId xmlns:a16="http://schemas.microsoft.com/office/drawing/2014/main" id="{4B7A6523-6504-3F7C-D3B6-4087B264761D}"/>
                </a:ext>
              </a:extLst>
            </p:cNvPr>
            <p:cNvPicPr>
              <a:picLocks noChangeAspect="1"/>
            </p:cNvPicPr>
            <p:nvPr/>
          </p:nvPicPr>
          <p:blipFill>
            <a:blip r:embed="rId7"/>
            <a:stretch>
              <a:fillRect/>
            </a:stretch>
          </p:blipFill>
          <p:spPr>
            <a:xfrm>
              <a:off x="1358824" y="2882939"/>
              <a:ext cx="2478901" cy="1204684"/>
            </a:xfrm>
            <a:prstGeom prst="rect">
              <a:avLst/>
            </a:prstGeom>
            <a:ln>
              <a:solidFill>
                <a:schemeClr val="accent1">
                  <a:lumMod val="75000"/>
                </a:schemeClr>
              </a:solidFill>
              <a:prstDash val="dash"/>
            </a:ln>
          </p:spPr>
        </p:pic>
        <p:pic>
          <p:nvPicPr>
            <p:cNvPr id="5" name="Picture 4">
              <a:extLst>
                <a:ext uri="{FF2B5EF4-FFF2-40B4-BE49-F238E27FC236}">
                  <a16:creationId xmlns:a16="http://schemas.microsoft.com/office/drawing/2014/main" id="{2151D72A-A6D5-3719-4D6B-B578CEF587B5}"/>
                </a:ext>
              </a:extLst>
            </p:cNvPr>
            <p:cNvPicPr>
              <a:picLocks noChangeAspect="1"/>
            </p:cNvPicPr>
            <p:nvPr/>
          </p:nvPicPr>
          <p:blipFill>
            <a:blip r:embed="rId8"/>
            <a:stretch>
              <a:fillRect/>
            </a:stretch>
          </p:blipFill>
          <p:spPr>
            <a:xfrm>
              <a:off x="1352566" y="4090425"/>
              <a:ext cx="2472536" cy="1927304"/>
            </a:xfrm>
            <a:prstGeom prst="rect">
              <a:avLst/>
            </a:prstGeom>
            <a:ln>
              <a:solidFill>
                <a:schemeClr val="accent1">
                  <a:lumMod val="75000"/>
                </a:schemeClr>
              </a:solidFill>
              <a:prstDash val="dash"/>
            </a:ln>
          </p:spPr>
        </p:pic>
        <p:pic>
          <p:nvPicPr>
            <p:cNvPr id="7" name="Picture 6">
              <a:extLst>
                <a:ext uri="{FF2B5EF4-FFF2-40B4-BE49-F238E27FC236}">
                  <a16:creationId xmlns:a16="http://schemas.microsoft.com/office/drawing/2014/main" id="{E4A7AE14-D647-9423-ED82-94A8A1EB4DBB}"/>
                </a:ext>
              </a:extLst>
            </p:cNvPr>
            <p:cNvPicPr>
              <a:picLocks noChangeAspect="1"/>
            </p:cNvPicPr>
            <p:nvPr/>
          </p:nvPicPr>
          <p:blipFill>
            <a:blip r:embed="rId9"/>
            <a:stretch>
              <a:fillRect/>
            </a:stretch>
          </p:blipFill>
          <p:spPr>
            <a:xfrm>
              <a:off x="1329051" y="5952011"/>
              <a:ext cx="2508674" cy="1631018"/>
            </a:xfrm>
            <a:prstGeom prst="rect">
              <a:avLst/>
            </a:prstGeom>
            <a:ln>
              <a:solidFill>
                <a:schemeClr val="accent1">
                  <a:lumMod val="75000"/>
                </a:schemeClr>
              </a:solidFill>
              <a:prstDash val="dash"/>
            </a:ln>
          </p:spPr>
        </p:pic>
        <p:pic>
          <p:nvPicPr>
            <p:cNvPr id="8" name="Picture 7">
              <a:extLst>
                <a:ext uri="{FF2B5EF4-FFF2-40B4-BE49-F238E27FC236}">
                  <a16:creationId xmlns:a16="http://schemas.microsoft.com/office/drawing/2014/main" id="{D62A09D4-EDCA-E831-D93F-9017433DB02D}"/>
                </a:ext>
              </a:extLst>
            </p:cNvPr>
            <p:cNvPicPr>
              <a:picLocks noChangeAspect="1"/>
            </p:cNvPicPr>
            <p:nvPr/>
          </p:nvPicPr>
          <p:blipFill>
            <a:blip r:embed="rId10"/>
            <a:stretch>
              <a:fillRect/>
            </a:stretch>
          </p:blipFill>
          <p:spPr>
            <a:xfrm>
              <a:off x="1317457" y="7611362"/>
              <a:ext cx="2520268" cy="1928596"/>
            </a:xfrm>
            <a:prstGeom prst="rect">
              <a:avLst/>
            </a:prstGeom>
            <a:ln>
              <a:solidFill>
                <a:schemeClr val="accent1">
                  <a:lumMod val="75000"/>
                </a:schemeClr>
              </a:solidFill>
              <a:prstDash val="dash"/>
            </a:ln>
          </p:spPr>
        </p:pic>
      </p:grpSp>
      <p:pic>
        <p:nvPicPr>
          <p:cNvPr id="2" name="Picture 1">
            <a:extLst>
              <a:ext uri="{FF2B5EF4-FFF2-40B4-BE49-F238E27FC236}">
                <a16:creationId xmlns:a16="http://schemas.microsoft.com/office/drawing/2014/main" id="{5F26D4FB-098B-CAEF-7EF7-3413B2BF8222}"/>
              </a:ext>
            </a:extLst>
          </p:cNvPr>
          <p:cNvPicPr>
            <a:picLocks noChangeAspect="1"/>
          </p:cNvPicPr>
          <p:nvPr/>
        </p:nvPicPr>
        <p:blipFill>
          <a:blip r:embed="rId8"/>
          <a:stretch>
            <a:fillRect/>
          </a:stretch>
        </p:blipFill>
        <p:spPr>
          <a:xfrm>
            <a:off x="1504965" y="4242825"/>
            <a:ext cx="3766281" cy="2935758"/>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15" name="Arrow: Right 14">
            <a:extLst>
              <a:ext uri="{FF2B5EF4-FFF2-40B4-BE49-F238E27FC236}">
                <a16:creationId xmlns:a16="http://schemas.microsoft.com/office/drawing/2014/main" id="{2A9CF371-AC28-2223-F219-92CA7A9D3141}"/>
              </a:ext>
            </a:extLst>
          </p:cNvPr>
          <p:cNvSpPr/>
          <p:nvPr/>
        </p:nvSpPr>
        <p:spPr>
          <a:xfrm>
            <a:off x="703469" y="4897029"/>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78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FBE-5AF0-DA4D-66EE-6A9728A03D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4E83896-790E-BEB1-51F0-EBCAE124EB40}"/>
              </a:ext>
            </a:extLst>
          </p:cNvPr>
          <p:cNvPicPr>
            <a:picLocks noChangeAspect="1"/>
          </p:cNvPicPr>
          <p:nvPr/>
        </p:nvPicPr>
        <p:blipFill>
          <a:blip r:embed="rId4"/>
          <a:stretch>
            <a:fillRect/>
          </a:stretch>
        </p:blipFill>
        <p:spPr>
          <a:xfrm>
            <a:off x="1852752" y="172751"/>
            <a:ext cx="13012966" cy="7240010"/>
          </a:xfrm>
          <a:prstGeom prst="rect">
            <a:avLst/>
          </a:prstGeom>
        </p:spPr>
      </p:pic>
      <p:sp>
        <p:nvSpPr>
          <p:cNvPr id="28" name="TextBox 27">
            <a:extLst>
              <a:ext uri="{FF2B5EF4-FFF2-40B4-BE49-F238E27FC236}">
                <a16:creationId xmlns:a16="http://schemas.microsoft.com/office/drawing/2014/main" id="{92893E5A-8133-3171-DFD3-9C328B63FDC1}"/>
              </a:ext>
            </a:extLst>
          </p:cNvPr>
          <p:cNvSpPr txBox="1"/>
          <p:nvPr/>
        </p:nvSpPr>
        <p:spPr>
          <a:xfrm>
            <a:off x="2957012" y="11592148"/>
            <a:ext cx="1115912" cy="278943"/>
          </a:xfrm>
          <a:prstGeom prst="rect">
            <a:avLst/>
          </a:prstGeom>
          <a:solidFill>
            <a:schemeClr val="bg1">
              <a:lumMod val="95000"/>
            </a:schemeClr>
          </a:solidFill>
        </p:spPr>
        <p:txBody>
          <a:bodyPr wrap="square" rtlCol="0">
            <a:spAutoFit/>
          </a:bodyPr>
          <a:lstStyle/>
          <a:p>
            <a:r>
              <a:rPr lang="en-US" sz="1100"/>
              <a:t>102222456</a:t>
            </a:r>
          </a:p>
        </p:txBody>
      </p:sp>
      <p:graphicFrame>
        <p:nvGraphicFramePr>
          <p:cNvPr id="7" name="Table 6">
            <a:extLst>
              <a:ext uri="{FF2B5EF4-FFF2-40B4-BE49-F238E27FC236}">
                <a16:creationId xmlns:a16="http://schemas.microsoft.com/office/drawing/2014/main" id="{6BAEFA18-93C5-5E5D-AC9F-FD4231B265AE}"/>
              </a:ext>
            </a:extLst>
          </p:cNvPr>
          <p:cNvGraphicFramePr>
            <a:graphicFrameLocks noGrp="1"/>
          </p:cNvGraphicFramePr>
          <p:nvPr>
            <p:extLst>
              <p:ext uri="{D42A27DB-BD31-4B8C-83A1-F6EECF244321}">
                <p14:modId xmlns:p14="http://schemas.microsoft.com/office/powerpoint/2010/main" val="1345349631"/>
              </p:ext>
            </p:extLst>
          </p:nvPr>
        </p:nvGraphicFramePr>
        <p:xfrm>
          <a:off x="2333517" y="7406053"/>
          <a:ext cx="12532201" cy="2439969"/>
        </p:xfrm>
        <a:graphic>
          <a:graphicData uri="http://schemas.openxmlformats.org/drawingml/2006/table">
            <a:tbl>
              <a:tblPr firstRow="1" bandRow="1">
                <a:tableStyleId>{D27102A9-8310-4765-A935-A1911B00CA55}</a:tableStyleId>
              </a:tblPr>
              <a:tblGrid>
                <a:gridCol w="1021280">
                  <a:extLst>
                    <a:ext uri="{9D8B030D-6E8A-4147-A177-3AD203B41FA5}">
                      <a16:colId xmlns:a16="http://schemas.microsoft.com/office/drawing/2014/main" val="1181324809"/>
                    </a:ext>
                  </a:extLst>
                </a:gridCol>
                <a:gridCol w="851448">
                  <a:extLst>
                    <a:ext uri="{9D8B030D-6E8A-4147-A177-3AD203B41FA5}">
                      <a16:colId xmlns:a16="http://schemas.microsoft.com/office/drawing/2014/main" val="265809915"/>
                    </a:ext>
                  </a:extLst>
                </a:gridCol>
                <a:gridCol w="1056871">
                  <a:extLst>
                    <a:ext uri="{9D8B030D-6E8A-4147-A177-3AD203B41FA5}">
                      <a16:colId xmlns:a16="http://schemas.microsoft.com/office/drawing/2014/main" val="2659719416"/>
                    </a:ext>
                  </a:extLst>
                </a:gridCol>
                <a:gridCol w="829340">
                  <a:extLst>
                    <a:ext uri="{9D8B030D-6E8A-4147-A177-3AD203B41FA5}">
                      <a16:colId xmlns:a16="http://schemas.microsoft.com/office/drawing/2014/main" val="1117015927"/>
                    </a:ext>
                  </a:extLst>
                </a:gridCol>
                <a:gridCol w="914400">
                  <a:extLst>
                    <a:ext uri="{9D8B030D-6E8A-4147-A177-3AD203B41FA5}">
                      <a16:colId xmlns:a16="http://schemas.microsoft.com/office/drawing/2014/main" val="3035661314"/>
                    </a:ext>
                  </a:extLst>
                </a:gridCol>
                <a:gridCol w="1095153">
                  <a:extLst>
                    <a:ext uri="{9D8B030D-6E8A-4147-A177-3AD203B41FA5}">
                      <a16:colId xmlns:a16="http://schemas.microsoft.com/office/drawing/2014/main" val="2486729835"/>
                    </a:ext>
                  </a:extLst>
                </a:gridCol>
                <a:gridCol w="2519917">
                  <a:extLst>
                    <a:ext uri="{9D8B030D-6E8A-4147-A177-3AD203B41FA5}">
                      <a16:colId xmlns:a16="http://schemas.microsoft.com/office/drawing/2014/main" val="3994607388"/>
                    </a:ext>
                  </a:extLst>
                </a:gridCol>
                <a:gridCol w="616688">
                  <a:extLst>
                    <a:ext uri="{9D8B030D-6E8A-4147-A177-3AD203B41FA5}">
                      <a16:colId xmlns:a16="http://schemas.microsoft.com/office/drawing/2014/main" val="3297068136"/>
                    </a:ext>
                  </a:extLst>
                </a:gridCol>
                <a:gridCol w="1187377">
                  <a:extLst>
                    <a:ext uri="{9D8B030D-6E8A-4147-A177-3AD203B41FA5}">
                      <a16:colId xmlns:a16="http://schemas.microsoft.com/office/drawing/2014/main" val="1951234670"/>
                    </a:ext>
                  </a:extLst>
                </a:gridCol>
                <a:gridCol w="982440">
                  <a:extLst>
                    <a:ext uri="{9D8B030D-6E8A-4147-A177-3AD203B41FA5}">
                      <a16:colId xmlns:a16="http://schemas.microsoft.com/office/drawing/2014/main" val="3726049264"/>
                    </a:ext>
                  </a:extLst>
                </a:gridCol>
                <a:gridCol w="671334">
                  <a:extLst>
                    <a:ext uri="{9D8B030D-6E8A-4147-A177-3AD203B41FA5}">
                      <a16:colId xmlns:a16="http://schemas.microsoft.com/office/drawing/2014/main" val="3593747754"/>
                    </a:ext>
                  </a:extLst>
                </a:gridCol>
                <a:gridCol w="785953">
                  <a:extLst>
                    <a:ext uri="{9D8B030D-6E8A-4147-A177-3AD203B41FA5}">
                      <a16:colId xmlns:a16="http://schemas.microsoft.com/office/drawing/2014/main" val="2310945010"/>
                    </a:ext>
                  </a:extLst>
                </a:gridCol>
              </a:tblGrid>
              <a:tr h="723673">
                <a:tc>
                  <a:txBody>
                    <a:bodyPr/>
                    <a:lstStyle/>
                    <a:p>
                      <a:pPr algn="l" rtl="0" fontAlgn="t"/>
                      <a:r>
                        <a:rPr lang="en-US" sz="105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American Legion OH Post 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1 Year </a:t>
                      </a:r>
                      <a:r>
                        <a:rPr lang="en-US" sz="1050" b="0" i="0" u="none" strike="noStrike" dirty="0" err="1">
                          <a:effectLst/>
                          <a:latin typeface="Arial" panose="020B0604020202020204" pitchFamily="34" charset="0"/>
                        </a:rPr>
                        <a:t>Mbrship</a:t>
                      </a:r>
                      <a:endParaRPr lang="en-US" sz="105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a:solidFill>
                            <a:schemeClr val="tx2">
                              <a:lumMod val="60000"/>
                              <a:lumOff val="40000"/>
                            </a:schemeClr>
                          </a:solidFill>
                          <a:effectLst/>
                          <a:latin typeface="Arial" panose="020B0604020202020204" pitchFamily="34" charset="0"/>
                        </a:rPr>
                        <a:t>email address</a:t>
                      </a:r>
                    </a:p>
                    <a:p>
                      <a:pPr algn="l" rtl="0" fontAlgn="t"/>
                      <a:r>
                        <a:rPr lang="en-US" sz="1050" b="1" i="0" u="none" strike="noStrike">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684665">
                <a:tc>
                  <a:txBody>
                    <a:bodyPr/>
                    <a:lstStyle/>
                    <a:p>
                      <a:pPr algn="l" rtl="0" fontAlgn="t"/>
                      <a:r>
                        <a:rPr lang="en-US" sz="105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American Legion OH Post 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1031631">
                <a:tc>
                  <a:txBody>
                    <a:bodyPr/>
                    <a:lstStyle/>
                    <a:p>
                      <a:pPr algn="l" rtl="0" fontAlgn="t"/>
                      <a:r>
                        <a:rPr lang="en-US" sz="105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American Legion OH Post 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a:solidFill>
                            <a:schemeClr val="tx2">
                              <a:lumMod val="60000"/>
                              <a:lumOff val="40000"/>
                            </a:schemeClr>
                          </a:solidFill>
                          <a:effectLst/>
                          <a:latin typeface="Arial" panose="020B0604020202020204" pitchFamily="34" charset="0"/>
                        </a:rPr>
                        <a:t>email address</a:t>
                      </a:r>
                    </a:p>
                    <a:p>
                      <a:pPr algn="l" rtl="0" fontAlgn="t"/>
                      <a:r>
                        <a:rPr lang="en-US" sz="1050" b="0" i="0" u="none" strike="noStrike">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bl>
          </a:graphicData>
        </a:graphic>
      </p:graphicFrame>
      <p:sp>
        <p:nvSpPr>
          <p:cNvPr id="9" name="Rectangle: Rounded Corners 8">
            <a:extLst>
              <a:ext uri="{FF2B5EF4-FFF2-40B4-BE49-F238E27FC236}">
                <a16:creationId xmlns:a16="http://schemas.microsoft.com/office/drawing/2014/main" id="{CCD9F1DC-8A5B-23A9-47A3-124770A5146E}"/>
              </a:ext>
            </a:extLst>
          </p:cNvPr>
          <p:cNvSpPr/>
          <p:nvPr/>
        </p:nvSpPr>
        <p:spPr>
          <a:xfrm>
            <a:off x="3098800" y="172751"/>
            <a:ext cx="1947333" cy="38605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5519874-60AF-99FA-6607-33E762F402F9}"/>
              </a:ext>
            </a:extLst>
          </p:cNvPr>
          <p:cNvPicPr>
            <a:picLocks noChangeAspect="1"/>
          </p:cNvPicPr>
          <p:nvPr/>
        </p:nvPicPr>
        <p:blipFill>
          <a:blip r:embed="rId5"/>
          <a:stretch>
            <a:fillRect/>
          </a:stretch>
        </p:blipFill>
        <p:spPr>
          <a:xfrm>
            <a:off x="1990587" y="7412761"/>
            <a:ext cx="342930" cy="2042337"/>
          </a:xfrm>
          <a:prstGeom prst="rect">
            <a:avLst/>
          </a:prstGeom>
        </p:spPr>
      </p:pic>
      <p:sp>
        <p:nvSpPr>
          <p:cNvPr id="4" name="TextBox 3">
            <a:extLst>
              <a:ext uri="{FF2B5EF4-FFF2-40B4-BE49-F238E27FC236}">
                <a16:creationId xmlns:a16="http://schemas.microsoft.com/office/drawing/2014/main" id="{49DA1B64-4015-DA9A-F8F2-5D83EA4F5FC5}"/>
              </a:ext>
            </a:extLst>
          </p:cNvPr>
          <p:cNvSpPr txBox="1"/>
          <p:nvPr/>
        </p:nvSpPr>
        <p:spPr>
          <a:xfrm>
            <a:off x="4840941" y="5152095"/>
            <a:ext cx="8279887" cy="1015663"/>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6000" b="1" dirty="0">
                <a:solidFill>
                  <a:schemeClr val="accent1">
                    <a:lumMod val="75000"/>
                  </a:schemeClr>
                </a:solidFill>
              </a:rPr>
              <a:t>VIEW MEMBERS LIST</a:t>
            </a:r>
          </a:p>
        </p:txBody>
      </p:sp>
      <p:sp>
        <p:nvSpPr>
          <p:cNvPr id="5" name="TextBox 4">
            <a:extLst>
              <a:ext uri="{FF2B5EF4-FFF2-40B4-BE49-F238E27FC236}">
                <a16:creationId xmlns:a16="http://schemas.microsoft.com/office/drawing/2014/main" id="{DA9AC282-E137-3326-CB47-5AA7EB9A8201}"/>
              </a:ext>
            </a:extLst>
          </p:cNvPr>
          <p:cNvSpPr txBox="1"/>
          <p:nvPr/>
        </p:nvSpPr>
        <p:spPr>
          <a:xfrm>
            <a:off x="7447541" y="172751"/>
            <a:ext cx="9693180" cy="2800767"/>
          </a:xfrm>
          <a:prstGeom prst="rect">
            <a:avLst/>
          </a:prstGeom>
          <a:solidFill>
            <a:schemeClr val="tx2">
              <a:lumMod val="60000"/>
              <a:lumOff val="40000"/>
            </a:schemeClr>
          </a:solidFill>
          <a:ln w="38100">
            <a:solidFill>
              <a:schemeClr val="tx1"/>
            </a:solidFill>
          </a:ln>
          <a:effectLst/>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sz="2400" dirty="0"/>
              <a:t>Use “view members” for:</a:t>
            </a:r>
          </a:p>
          <a:p>
            <a:endParaRPr lang="en-US" sz="2400" dirty="0"/>
          </a:p>
          <a:p>
            <a:pPr marL="457200" indent="-457200">
              <a:buFont typeface="Arial" panose="020B0604020202020204" pitchFamily="34" charset="0"/>
              <a:buChar char="•"/>
            </a:pPr>
            <a:r>
              <a:rPr lang="en-US" sz="2400" dirty="0"/>
              <a:t>Quick view of member info </a:t>
            </a:r>
          </a:p>
          <a:p>
            <a:pPr marL="457200" indent="-457200">
              <a:buFont typeface="Arial" panose="020B0604020202020204" pitchFamily="34" charset="0"/>
              <a:buChar char="•"/>
            </a:pPr>
            <a:r>
              <a:rPr lang="en-US" sz="2400" dirty="0"/>
              <a:t>Member Maintenance  (</a:t>
            </a:r>
            <a:r>
              <a:rPr lang="en-US" sz="2400" dirty="0" err="1"/>
              <a:t>dist</a:t>
            </a:r>
            <a:r>
              <a:rPr lang="en-US" sz="2400" dirty="0"/>
              <a:t>/</a:t>
            </a:r>
            <a:r>
              <a:rPr lang="en-US" sz="2400" dirty="0" err="1"/>
              <a:t>cty</a:t>
            </a:r>
            <a:r>
              <a:rPr lang="en-US" sz="2400" dirty="0"/>
              <a:t> view only)</a:t>
            </a:r>
          </a:p>
          <a:p>
            <a:pPr marL="457200" indent="-457200">
              <a:buFont typeface="Arial" panose="020B0604020202020204" pitchFamily="34" charset="0"/>
              <a:buChar char="•"/>
            </a:pPr>
            <a:r>
              <a:rPr lang="en-US" sz="2400" dirty="0"/>
              <a:t>Email communications</a:t>
            </a:r>
          </a:p>
          <a:p>
            <a:pPr marL="457200" indent="-457200">
              <a:buFont typeface="Arial" panose="020B0604020202020204" pitchFamily="34" charset="0"/>
              <a:buChar char="•"/>
            </a:pPr>
            <a:r>
              <a:rPr lang="en-US" sz="2400" dirty="0"/>
              <a:t>Add/Modify Transmittal (post/</a:t>
            </a:r>
            <a:r>
              <a:rPr lang="en-US" sz="2400" dirty="0" err="1"/>
              <a:t>sqdn</a:t>
            </a:r>
            <a:r>
              <a:rPr lang="en-US" sz="2400" dirty="0"/>
              <a:t>/dept/detach)</a:t>
            </a:r>
          </a:p>
          <a:p>
            <a:endParaRPr lang="en-US" dirty="0"/>
          </a:p>
        </p:txBody>
      </p:sp>
    </p:spTree>
    <p:custDataLst>
      <p:tags r:id="rId1"/>
    </p:custDataLst>
    <p:extLst>
      <p:ext uri="{BB962C8B-B14F-4D97-AF65-F5344CB8AC3E}">
        <p14:creationId xmlns:p14="http://schemas.microsoft.com/office/powerpoint/2010/main" val="16407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E5B399-0F41-944B-5012-6CD950DAE038}"/>
              </a:ext>
            </a:extLst>
          </p:cNvPr>
          <p:cNvPicPr>
            <a:picLocks noChangeAspect="1"/>
          </p:cNvPicPr>
          <p:nvPr/>
        </p:nvPicPr>
        <p:blipFill>
          <a:blip r:embed="rId3"/>
          <a:stretch>
            <a:fillRect/>
          </a:stretch>
        </p:blipFill>
        <p:spPr>
          <a:xfrm>
            <a:off x="6006293" y="173007"/>
            <a:ext cx="9127689" cy="6153116"/>
          </a:xfrm>
          <a:prstGeom prst="rect">
            <a:avLst/>
          </a:prstGeom>
        </p:spPr>
      </p:pic>
      <p:pic>
        <p:nvPicPr>
          <p:cNvPr id="7" name="Picture 6">
            <a:extLst>
              <a:ext uri="{FF2B5EF4-FFF2-40B4-BE49-F238E27FC236}">
                <a16:creationId xmlns:a16="http://schemas.microsoft.com/office/drawing/2014/main" id="{51490B04-334A-A1CE-5997-1275D79FA7E9}"/>
              </a:ext>
            </a:extLst>
          </p:cNvPr>
          <p:cNvPicPr>
            <a:picLocks noChangeAspect="1"/>
          </p:cNvPicPr>
          <p:nvPr/>
        </p:nvPicPr>
        <p:blipFill>
          <a:blip r:embed="rId4"/>
          <a:stretch>
            <a:fillRect/>
          </a:stretch>
        </p:blipFill>
        <p:spPr>
          <a:xfrm>
            <a:off x="295961" y="1236463"/>
            <a:ext cx="2897747" cy="8241877"/>
          </a:xfrm>
          <a:prstGeom prst="rect">
            <a:avLst/>
          </a:prstGeom>
        </p:spPr>
      </p:pic>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IMPORTANT INFO</a:t>
            </a:r>
          </a:p>
        </p:txBody>
      </p:sp>
      <p:pic>
        <p:nvPicPr>
          <p:cNvPr id="8" name="Picture 7">
            <a:extLst>
              <a:ext uri="{FF2B5EF4-FFF2-40B4-BE49-F238E27FC236}">
                <a16:creationId xmlns:a16="http://schemas.microsoft.com/office/drawing/2014/main" id="{C05A6FE0-4106-837F-EB49-1AD8404C9081}"/>
              </a:ext>
            </a:extLst>
          </p:cNvPr>
          <p:cNvPicPr>
            <a:picLocks noChangeAspect="1"/>
          </p:cNvPicPr>
          <p:nvPr/>
        </p:nvPicPr>
        <p:blipFill>
          <a:blip r:embed="rId5"/>
          <a:stretch>
            <a:fillRect/>
          </a:stretch>
        </p:blipFill>
        <p:spPr>
          <a:xfrm>
            <a:off x="3995370" y="5327932"/>
            <a:ext cx="13115925" cy="2952750"/>
          </a:xfrm>
          <a:prstGeom prst="rect">
            <a:avLst/>
          </a:prstGeom>
          <a:ln w="28575">
            <a:solidFill>
              <a:schemeClr val="tx2">
                <a:lumMod val="60000"/>
                <a:lumOff val="40000"/>
              </a:schemeClr>
            </a:solidFill>
          </a:ln>
          <a:effectLst>
            <a:glow rad="228600">
              <a:schemeClr val="accent3">
                <a:satMod val="175000"/>
                <a:alpha val="40000"/>
              </a:schemeClr>
            </a:glow>
          </a:effectLst>
        </p:spPr>
      </p:pic>
      <p:sp>
        <p:nvSpPr>
          <p:cNvPr id="9" name="Rectangle: Rounded Corners 8">
            <a:extLst>
              <a:ext uri="{FF2B5EF4-FFF2-40B4-BE49-F238E27FC236}">
                <a16:creationId xmlns:a16="http://schemas.microsoft.com/office/drawing/2014/main" id="{A51701EF-4F94-C64C-AF48-A1F69EC84364}"/>
              </a:ext>
            </a:extLst>
          </p:cNvPr>
          <p:cNvSpPr/>
          <p:nvPr/>
        </p:nvSpPr>
        <p:spPr>
          <a:xfrm>
            <a:off x="6388923" y="4650933"/>
            <a:ext cx="5405511"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43A96D-5C7E-EEC8-0EA8-6B0F71BDB4F7}"/>
              </a:ext>
            </a:extLst>
          </p:cNvPr>
          <p:cNvPicPr>
            <a:picLocks noChangeAspect="1"/>
          </p:cNvPicPr>
          <p:nvPr/>
        </p:nvPicPr>
        <p:blipFill>
          <a:blip r:embed="rId6"/>
          <a:stretch>
            <a:fillRect/>
          </a:stretch>
        </p:blipFill>
        <p:spPr>
          <a:xfrm>
            <a:off x="625255" y="7033339"/>
            <a:ext cx="16613181" cy="756509"/>
          </a:xfrm>
          <a:prstGeom prst="rect">
            <a:avLst/>
          </a:prstGeom>
          <a:ln>
            <a:solidFill>
              <a:schemeClr val="accent6"/>
            </a:solidFill>
          </a:ln>
          <a:effectLst>
            <a:glow rad="228600">
              <a:schemeClr val="accent5">
                <a:satMod val="175000"/>
                <a:alpha val="40000"/>
              </a:schemeClr>
            </a:glow>
          </a:effectLst>
        </p:spPr>
      </p:pic>
      <p:sp>
        <p:nvSpPr>
          <p:cNvPr id="4" name="Rectangle: Rounded Corners 3">
            <a:extLst>
              <a:ext uri="{FF2B5EF4-FFF2-40B4-BE49-F238E27FC236}">
                <a16:creationId xmlns:a16="http://schemas.microsoft.com/office/drawing/2014/main" id="{FE55E037-26DE-0B01-4445-F39BED59AE0B}"/>
              </a:ext>
            </a:extLst>
          </p:cNvPr>
          <p:cNvSpPr/>
          <p:nvPr/>
        </p:nvSpPr>
        <p:spPr>
          <a:xfrm>
            <a:off x="10032828" y="229925"/>
            <a:ext cx="2782023"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75B3C51-6F69-D746-521B-1E7539C457F9}"/>
              </a:ext>
            </a:extLst>
          </p:cNvPr>
          <p:cNvPicPr>
            <a:picLocks noChangeAspect="1"/>
          </p:cNvPicPr>
          <p:nvPr/>
        </p:nvPicPr>
        <p:blipFill>
          <a:blip r:embed="rId7"/>
          <a:stretch>
            <a:fillRect/>
          </a:stretch>
        </p:blipFill>
        <p:spPr>
          <a:xfrm>
            <a:off x="760643" y="4028280"/>
            <a:ext cx="2957182" cy="23050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obliqueTopRight"/>
            <a:lightRig rig="threePt" dir="t">
              <a:rot lat="0" lon="0" rev="19200000"/>
            </a:lightRig>
          </a:scene3d>
          <a:sp3d extrusionH="25400">
            <a:bevelT w="304800" h="152400" prst="hardEdge"/>
            <a:extrusionClr>
              <a:srgbClr val="FFFFFF"/>
            </a:extrusionClr>
          </a:sp3d>
        </p:spPr>
      </p:pic>
      <p:sp>
        <p:nvSpPr>
          <p:cNvPr id="5" name="Arrow: Right 4">
            <a:extLst>
              <a:ext uri="{FF2B5EF4-FFF2-40B4-BE49-F238E27FC236}">
                <a16:creationId xmlns:a16="http://schemas.microsoft.com/office/drawing/2014/main" id="{6ACD491B-C2AC-8EE2-2A85-90AB6CFA9BC7}"/>
              </a:ext>
            </a:extLst>
          </p:cNvPr>
          <p:cNvSpPr/>
          <p:nvPr/>
        </p:nvSpPr>
        <p:spPr>
          <a:xfrm>
            <a:off x="180893" y="5492005"/>
            <a:ext cx="888724"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481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0EE491-1C82-6ABE-B25C-6852781B3875}"/>
              </a:ext>
            </a:extLst>
          </p:cNvPr>
          <p:cNvPicPr>
            <a:picLocks noChangeAspect="1"/>
          </p:cNvPicPr>
          <p:nvPr/>
        </p:nvPicPr>
        <p:blipFill>
          <a:blip r:embed="rId3"/>
          <a:stretch>
            <a:fillRect/>
          </a:stretch>
        </p:blipFill>
        <p:spPr>
          <a:xfrm>
            <a:off x="6006293" y="173007"/>
            <a:ext cx="9127689" cy="6153116"/>
          </a:xfrm>
          <a:prstGeom prst="rect">
            <a:avLst/>
          </a:prstGeom>
        </p:spPr>
      </p:pic>
      <p:pic>
        <p:nvPicPr>
          <p:cNvPr id="7" name="Picture 6">
            <a:extLst>
              <a:ext uri="{FF2B5EF4-FFF2-40B4-BE49-F238E27FC236}">
                <a16:creationId xmlns:a16="http://schemas.microsoft.com/office/drawing/2014/main" id="{F548ABF0-CC01-4C0F-8483-1E6D26ACB5A6}"/>
              </a:ext>
            </a:extLst>
          </p:cNvPr>
          <p:cNvPicPr>
            <a:picLocks noChangeAspect="1"/>
          </p:cNvPicPr>
          <p:nvPr/>
        </p:nvPicPr>
        <p:blipFill>
          <a:blip r:embed="rId4"/>
          <a:stretch>
            <a:fillRect/>
          </a:stretch>
        </p:blipFill>
        <p:spPr>
          <a:xfrm>
            <a:off x="295964" y="1236463"/>
            <a:ext cx="2897747" cy="8241877"/>
          </a:xfrm>
          <a:prstGeom prst="rect">
            <a:avLst/>
          </a:prstGeom>
        </p:spPr>
      </p:pic>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IMPORTANT INFO</a:t>
            </a:r>
          </a:p>
        </p:txBody>
      </p:sp>
      <p:sp>
        <p:nvSpPr>
          <p:cNvPr id="9" name="Rectangle: Rounded Corners 8">
            <a:extLst>
              <a:ext uri="{FF2B5EF4-FFF2-40B4-BE49-F238E27FC236}">
                <a16:creationId xmlns:a16="http://schemas.microsoft.com/office/drawing/2014/main" id="{A51701EF-4F94-C64C-AF48-A1F69EC84364}"/>
              </a:ext>
            </a:extLst>
          </p:cNvPr>
          <p:cNvSpPr/>
          <p:nvPr/>
        </p:nvSpPr>
        <p:spPr>
          <a:xfrm>
            <a:off x="6493772" y="5332780"/>
            <a:ext cx="7331914" cy="60368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C43EEB2-7DC4-4320-3E0C-48024E86AA10}"/>
              </a:ext>
            </a:extLst>
          </p:cNvPr>
          <p:cNvPicPr>
            <a:picLocks noChangeAspect="1"/>
          </p:cNvPicPr>
          <p:nvPr/>
        </p:nvPicPr>
        <p:blipFill>
          <a:blip r:embed="rId5"/>
          <a:stretch>
            <a:fillRect/>
          </a:stretch>
        </p:blipFill>
        <p:spPr>
          <a:xfrm>
            <a:off x="3563877" y="1654262"/>
            <a:ext cx="13326764" cy="4282203"/>
          </a:xfrm>
          <a:prstGeom prst="rect">
            <a:avLst/>
          </a:prstGeom>
          <a:ln w="28575">
            <a:solidFill>
              <a:schemeClr val="tx2">
                <a:lumMod val="60000"/>
                <a:lumOff val="40000"/>
              </a:schemeClr>
            </a:solidFill>
          </a:ln>
          <a:effectLst>
            <a:glow rad="228600">
              <a:schemeClr val="accent3">
                <a:satMod val="175000"/>
                <a:alpha val="40000"/>
              </a:schemeClr>
            </a:glow>
          </a:effectLst>
        </p:spPr>
      </p:pic>
      <p:pic>
        <p:nvPicPr>
          <p:cNvPr id="5" name="Picture 4">
            <a:extLst>
              <a:ext uri="{FF2B5EF4-FFF2-40B4-BE49-F238E27FC236}">
                <a16:creationId xmlns:a16="http://schemas.microsoft.com/office/drawing/2014/main" id="{B070E210-6F7D-262A-ED25-04871B6E34C8}"/>
              </a:ext>
            </a:extLst>
          </p:cNvPr>
          <p:cNvPicPr>
            <a:picLocks noChangeAspect="1"/>
          </p:cNvPicPr>
          <p:nvPr/>
        </p:nvPicPr>
        <p:blipFill>
          <a:blip r:embed="rId6"/>
          <a:stretch>
            <a:fillRect/>
          </a:stretch>
        </p:blipFill>
        <p:spPr>
          <a:xfrm>
            <a:off x="760643" y="4028280"/>
            <a:ext cx="2957182" cy="23050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obliqueTopRight"/>
            <a:lightRig rig="threePt" dir="t">
              <a:rot lat="0" lon="0" rev="19200000"/>
            </a:lightRig>
          </a:scene3d>
          <a:sp3d extrusionH="25400">
            <a:bevelT w="304800" h="152400" prst="hardEdge"/>
            <a:extrusionClr>
              <a:srgbClr val="FFFFFF"/>
            </a:extrusionClr>
          </a:sp3d>
        </p:spPr>
      </p:pic>
      <p:sp>
        <p:nvSpPr>
          <p:cNvPr id="8" name="Arrow: Right 7">
            <a:extLst>
              <a:ext uri="{FF2B5EF4-FFF2-40B4-BE49-F238E27FC236}">
                <a16:creationId xmlns:a16="http://schemas.microsoft.com/office/drawing/2014/main" id="{B9608121-8217-D1BC-89D0-2E06F114BCD4}"/>
              </a:ext>
            </a:extLst>
          </p:cNvPr>
          <p:cNvSpPr/>
          <p:nvPr/>
        </p:nvSpPr>
        <p:spPr>
          <a:xfrm>
            <a:off x="180893" y="5492005"/>
            <a:ext cx="888724"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94955DE-DB2F-2622-548C-47EBC5DF6A5A}"/>
              </a:ext>
            </a:extLst>
          </p:cNvPr>
          <p:cNvPicPr>
            <a:picLocks noChangeAspect="1"/>
          </p:cNvPicPr>
          <p:nvPr/>
        </p:nvPicPr>
        <p:blipFill>
          <a:blip r:embed="rId7"/>
          <a:stretch>
            <a:fillRect/>
          </a:stretch>
        </p:blipFill>
        <p:spPr>
          <a:xfrm>
            <a:off x="3797498" y="4166920"/>
            <a:ext cx="12810134" cy="882157"/>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33642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E5FC6B-3F29-D344-64A1-AC835BB79937}"/>
              </a:ext>
            </a:extLst>
          </p:cNvPr>
          <p:cNvPicPr>
            <a:picLocks noChangeAspect="1"/>
          </p:cNvPicPr>
          <p:nvPr/>
        </p:nvPicPr>
        <p:blipFill>
          <a:blip r:embed="rId3"/>
          <a:stretch>
            <a:fillRect/>
          </a:stretch>
        </p:blipFill>
        <p:spPr>
          <a:xfrm>
            <a:off x="399770" y="1236463"/>
            <a:ext cx="2897747" cy="8241877"/>
          </a:xfrm>
          <a:prstGeom prst="rect">
            <a:avLst/>
          </a:prstGeom>
        </p:spPr>
      </p:pic>
      <p:sp>
        <p:nvSpPr>
          <p:cNvPr id="3" name="Text Placeholder 2">
            <a:extLst>
              <a:ext uri="{FF2B5EF4-FFF2-40B4-BE49-F238E27FC236}">
                <a16:creationId xmlns:a16="http://schemas.microsoft.com/office/drawing/2014/main" id="{5BD2B06A-4599-35CE-7733-8E11AE7951F0}"/>
              </a:ext>
            </a:extLst>
          </p:cNvPr>
          <p:cNvSpPr>
            <a:spLocks noGrp="1"/>
          </p:cNvSpPr>
          <p:nvPr>
            <p:ph type="body" sz="quarter" idx="10"/>
          </p:nvPr>
        </p:nvSpPr>
        <p:spPr/>
        <p:txBody>
          <a:bodyPr>
            <a:normAutofit lnSpcReduction="10000"/>
          </a:bodyPr>
          <a:lstStyle/>
          <a:p>
            <a:r>
              <a:rPr lang="en-US" dirty="0"/>
              <a:t>GROUP SERVICES</a:t>
            </a:r>
          </a:p>
        </p:txBody>
      </p:sp>
      <p:pic>
        <p:nvPicPr>
          <p:cNvPr id="6" name="Picture 5">
            <a:extLst>
              <a:ext uri="{FF2B5EF4-FFF2-40B4-BE49-F238E27FC236}">
                <a16:creationId xmlns:a16="http://schemas.microsoft.com/office/drawing/2014/main" id="{103B8FFB-B208-6289-6849-8CF3B7150B95}"/>
              </a:ext>
            </a:extLst>
          </p:cNvPr>
          <p:cNvPicPr>
            <a:picLocks noChangeAspect="1"/>
          </p:cNvPicPr>
          <p:nvPr/>
        </p:nvPicPr>
        <p:blipFill>
          <a:blip r:embed="rId4"/>
          <a:stretch>
            <a:fillRect/>
          </a:stretch>
        </p:blipFill>
        <p:spPr>
          <a:xfrm>
            <a:off x="7536107" y="104109"/>
            <a:ext cx="7868748" cy="9545382"/>
          </a:xfrm>
          <a:prstGeom prst="rect">
            <a:avLst/>
          </a:prstGeom>
        </p:spPr>
      </p:pic>
      <p:pic>
        <p:nvPicPr>
          <p:cNvPr id="4" name="Picture 3">
            <a:extLst>
              <a:ext uri="{FF2B5EF4-FFF2-40B4-BE49-F238E27FC236}">
                <a16:creationId xmlns:a16="http://schemas.microsoft.com/office/drawing/2014/main" id="{88F0928C-08B8-E3D5-4FD5-8341CA508019}"/>
              </a:ext>
            </a:extLst>
          </p:cNvPr>
          <p:cNvPicPr>
            <a:picLocks noChangeAspect="1"/>
          </p:cNvPicPr>
          <p:nvPr/>
        </p:nvPicPr>
        <p:blipFill>
          <a:blip r:embed="rId5"/>
          <a:stretch>
            <a:fillRect/>
          </a:stretch>
        </p:blipFill>
        <p:spPr>
          <a:xfrm>
            <a:off x="954663" y="4617788"/>
            <a:ext cx="4462149" cy="2901073"/>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8" name="Arrow: Right 7">
            <a:extLst>
              <a:ext uri="{FF2B5EF4-FFF2-40B4-BE49-F238E27FC236}">
                <a16:creationId xmlns:a16="http://schemas.microsoft.com/office/drawing/2014/main" id="{BCE0FD0C-114F-75CD-83E7-300883ED229E}"/>
              </a:ext>
            </a:extLst>
          </p:cNvPr>
          <p:cNvSpPr/>
          <p:nvPr/>
        </p:nvSpPr>
        <p:spPr>
          <a:xfrm>
            <a:off x="166035" y="5357401"/>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6E7FA5C-B9DD-1467-BB93-17F918B6C683}"/>
              </a:ext>
            </a:extLst>
          </p:cNvPr>
          <p:cNvPicPr>
            <a:picLocks noChangeAspect="1"/>
          </p:cNvPicPr>
          <p:nvPr/>
        </p:nvPicPr>
        <p:blipFill>
          <a:blip r:embed="rId6"/>
          <a:stretch>
            <a:fillRect/>
          </a:stretch>
        </p:blipFill>
        <p:spPr>
          <a:xfrm>
            <a:off x="5687102" y="1101166"/>
            <a:ext cx="10792703" cy="7697393"/>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72047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0F52F-5CCB-0AE4-2646-73D8EB4E37F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1074691-30BC-78AE-AA9E-2D7CB51AC356}"/>
              </a:ext>
            </a:extLst>
          </p:cNvPr>
          <p:cNvPicPr>
            <a:picLocks noChangeAspect="1"/>
          </p:cNvPicPr>
          <p:nvPr/>
        </p:nvPicPr>
        <p:blipFill>
          <a:blip r:embed="rId3"/>
          <a:stretch>
            <a:fillRect/>
          </a:stretch>
        </p:blipFill>
        <p:spPr>
          <a:xfrm>
            <a:off x="277850" y="1236463"/>
            <a:ext cx="2897747" cy="8241877"/>
          </a:xfrm>
          <a:prstGeom prst="rect">
            <a:avLst/>
          </a:prstGeom>
        </p:spPr>
      </p:pic>
      <p:sp>
        <p:nvSpPr>
          <p:cNvPr id="3" name="Text Placeholder 2">
            <a:extLst>
              <a:ext uri="{FF2B5EF4-FFF2-40B4-BE49-F238E27FC236}">
                <a16:creationId xmlns:a16="http://schemas.microsoft.com/office/drawing/2014/main" id="{79831231-070F-350E-88F4-DB09A0385570}"/>
              </a:ext>
            </a:extLst>
          </p:cNvPr>
          <p:cNvSpPr>
            <a:spLocks noGrp="1"/>
          </p:cNvSpPr>
          <p:nvPr>
            <p:ph type="body" sz="quarter" idx="10"/>
          </p:nvPr>
        </p:nvSpPr>
        <p:spPr/>
        <p:txBody>
          <a:bodyPr>
            <a:normAutofit lnSpcReduction="10000"/>
          </a:bodyPr>
          <a:lstStyle/>
          <a:p>
            <a:r>
              <a:rPr lang="en-US" dirty="0"/>
              <a:t>GROUP SERVICES</a:t>
            </a:r>
          </a:p>
        </p:txBody>
      </p:sp>
      <p:pic>
        <p:nvPicPr>
          <p:cNvPr id="6" name="Picture 5">
            <a:extLst>
              <a:ext uri="{FF2B5EF4-FFF2-40B4-BE49-F238E27FC236}">
                <a16:creationId xmlns:a16="http://schemas.microsoft.com/office/drawing/2014/main" id="{BE987C9F-F160-E461-BB20-CD0BCA00BDDE}"/>
              </a:ext>
            </a:extLst>
          </p:cNvPr>
          <p:cNvPicPr>
            <a:picLocks noChangeAspect="1"/>
          </p:cNvPicPr>
          <p:nvPr/>
        </p:nvPicPr>
        <p:blipFill>
          <a:blip r:embed="rId4"/>
          <a:stretch>
            <a:fillRect/>
          </a:stretch>
        </p:blipFill>
        <p:spPr>
          <a:xfrm>
            <a:off x="7536107" y="104109"/>
            <a:ext cx="7868748" cy="9545382"/>
          </a:xfrm>
          <a:prstGeom prst="rect">
            <a:avLst/>
          </a:prstGeom>
        </p:spPr>
      </p:pic>
      <p:pic>
        <p:nvPicPr>
          <p:cNvPr id="4" name="Picture 3">
            <a:extLst>
              <a:ext uri="{FF2B5EF4-FFF2-40B4-BE49-F238E27FC236}">
                <a16:creationId xmlns:a16="http://schemas.microsoft.com/office/drawing/2014/main" id="{2E8B567C-A67C-A44B-6DD8-6AAC0C28224F}"/>
              </a:ext>
            </a:extLst>
          </p:cNvPr>
          <p:cNvPicPr>
            <a:picLocks noChangeAspect="1"/>
          </p:cNvPicPr>
          <p:nvPr/>
        </p:nvPicPr>
        <p:blipFill>
          <a:blip r:embed="rId5"/>
          <a:stretch>
            <a:fillRect/>
          </a:stretch>
        </p:blipFill>
        <p:spPr>
          <a:xfrm>
            <a:off x="495930" y="4681956"/>
            <a:ext cx="4462149" cy="2901073"/>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8" name="Arrow: Right 7">
            <a:extLst>
              <a:ext uri="{FF2B5EF4-FFF2-40B4-BE49-F238E27FC236}">
                <a16:creationId xmlns:a16="http://schemas.microsoft.com/office/drawing/2014/main" id="{424DB236-8137-CEB4-F248-3FE1EF70022E}"/>
              </a:ext>
            </a:extLst>
          </p:cNvPr>
          <p:cNvSpPr/>
          <p:nvPr/>
        </p:nvSpPr>
        <p:spPr>
          <a:xfrm>
            <a:off x="-352107" y="5374105"/>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A9C5484-17D1-3FB6-F354-EE5FF95D5B92}"/>
              </a:ext>
            </a:extLst>
          </p:cNvPr>
          <p:cNvPicPr>
            <a:picLocks noChangeAspect="1"/>
          </p:cNvPicPr>
          <p:nvPr/>
        </p:nvPicPr>
        <p:blipFill>
          <a:blip r:embed="rId6"/>
          <a:stretch>
            <a:fillRect/>
          </a:stretch>
        </p:blipFill>
        <p:spPr>
          <a:xfrm>
            <a:off x="5370868" y="1295570"/>
            <a:ext cx="11691545" cy="6772772"/>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28168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A0D3ED-2644-1403-1383-45FC03CBF053}"/>
              </a:ext>
            </a:extLst>
          </p:cNvPr>
          <p:cNvPicPr>
            <a:picLocks noChangeAspect="1"/>
          </p:cNvPicPr>
          <p:nvPr/>
        </p:nvPicPr>
        <p:blipFill>
          <a:blip r:embed="rId3"/>
          <a:stretch>
            <a:fillRect/>
          </a:stretch>
        </p:blipFill>
        <p:spPr>
          <a:xfrm>
            <a:off x="460730" y="1236463"/>
            <a:ext cx="2897747" cy="8241877"/>
          </a:xfrm>
          <a:prstGeom prst="rect">
            <a:avLst/>
          </a:prstGeom>
        </p:spPr>
      </p:pic>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GROUP IMAGE</a:t>
            </a:r>
          </a:p>
        </p:txBody>
      </p:sp>
      <p:pic>
        <p:nvPicPr>
          <p:cNvPr id="5" name="Picture 4">
            <a:extLst>
              <a:ext uri="{FF2B5EF4-FFF2-40B4-BE49-F238E27FC236}">
                <a16:creationId xmlns:a16="http://schemas.microsoft.com/office/drawing/2014/main" id="{BF25CC7C-55E5-2FD0-2CD6-C411192F158B}"/>
              </a:ext>
            </a:extLst>
          </p:cNvPr>
          <p:cNvPicPr>
            <a:picLocks noChangeAspect="1"/>
          </p:cNvPicPr>
          <p:nvPr/>
        </p:nvPicPr>
        <p:blipFill>
          <a:blip r:embed="rId4"/>
          <a:stretch>
            <a:fillRect/>
          </a:stretch>
        </p:blipFill>
        <p:spPr>
          <a:xfrm>
            <a:off x="5909314" y="285508"/>
            <a:ext cx="11259500" cy="7558012"/>
          </a:xfrm>
          <a:prstGeom prst="rect">
            <a:avLst/>
          </a:prstGeom>
        </p:spPr>
      </p:pic>
      <p:pic>
        <p:nvPicPr>
          <p:cNvPr id="4" name="Picture 3">
            <a:extLst>
              <a:ext uri="{FF2B5EF4-FFF2-40B4-BE49-F238E27FC236}">
                <a16:creationId xmlns:a16="http://schemas.microsoft.com/office/drawing/2014/main" id="{6B319F2B-959A-1BA4-5BFF-E3A1E7AAEEAB}"/>
              </a:ext>
            </a:extLst>
          </p:cNvPr>
          <p:cNvPicPr>
            <a:picLocks noChangeAspect="1"/>
          </p:cNvPicPr>
          <p:nvPr/>
        </p:nvPicPr>
        <p:blipFill>
          <a:blip r:embed="rId5"/>
          <a:stretch>
            <a:fillRect/>
          </a:stretch>
        </p:blipFill>
        <p:spPr>
          <a:xfrm>
            <a:off x="678810" y="4681956"/>
            <a:ext cx="4462149" cy="2901073"/>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7" name="Arrow: Right 6">
            <a:extLst>
              <a:ext uri="{FF2B5EF4-FFF2-40B4-BE49-F238E27FC236}">
                <a16:creationId xmlns:a16="http://schemas.microsoft.com/office/drawing/2014/main" id="{07AE1A47-C23D-D130-B365-7BFD103A2C32}"/>
              </a:ext>
            </a:extLst>
          </p:cNvPr>
          <p:cNvSpPr/>
          <p:nvPr/>
        </p:nvSpPr>
        <p:spPr>
          <a:xfrm>
            <a:off x="-169227" y="6024345"/>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D7BD95-EBC9-B012-F106-E9A8D2335DBA}"/>
              </a:ext>
            </a:extLst>
          </p:cNvPr>
          <p:cNvSpPr/>
          <p:nvPr/>
        </p:nvSpPr>
        <p:spPr>
          <a:xfrm>
            <a:off x="5720862" y="3634154"/>
            <a:ext cx="5111261" cy="2901073"/>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C1EFFDE-9046-DE97-93FE-AA7393B95975}"/>
              </a:ext>
            </a:extLst>
          </p:cNvPr>
          <p:cNvPicPr>
            <a:picLocks noChangeAspect="1"/>
          </p:cNvPicPr>
          <p:nvPr/>
        </p:nvPicPr>
        <p:blipFill>
          <a:blip r:embed="rId6"/>
          <a:stretch>
            <a:fillRect/>
          </a:stretch>
        </p:blipFill>
        <p:spPr>
          <a:xfrm>
            <a:off x="5720862" y="985842"/>
            <a:ext cx="10789100" cy="8025848"/>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68694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GROUP IMAGE</a:t>
            </a:r>
          </a:p>
        </p:txBody>
      </p:sp>
      <p:sp>
        <p:nvSpPr>
          <p:cNvPr id="5" name="Rectangle 4">
            <a:extLst>
              <a:ext uri="{FF2B5EF4-FFF2-40B4-BE49-F238E27FC236}">
                <a16:creationId xmlns:a16="http://schemas.microsoft.com/office/drawing/2014/main" id="{F947A4D1-464F-F332-4DC2-964A4B6FF030}"/>
              </a:ext>
            </a:extLst>
          </p:cNvPr>
          <p:cNvSpPr/>
          <p:nvPr/>
        </p:nvSpPr>
        <p:spPr>
          <a:xfrm>
            <a:off x="-240632" y="0"/>
            <a:ext cx="6954880" cy="154004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35CB1B5-5B0C-1724-5A90-28AAD015D2B9}"/>
              </a:ext>
            </a:extLst>
          </p:cNvPr>
          <p:cNvPicPr>
            <a:picLocks noChangeAspect="1"/>
          </p:cNvPicPr>
          <p:nvPr/>
        </p:nvPicPr>
        <p:blipFill>
          <a:blip r:embed="rId3"/>
          <a:stretch>
            <a:fillRect/>
          </a:stretch>
        </p:blipFill>
        <p:spPr>
          <a:xfrm>
            <a:off x="2636943" y="235497"/>
            <a:ext cx="13457251" cy="9246226"/>
          </a:xfrm>
          <a:prstGeom prst="rect">
            <a:avLst/>
          </a:prstGeom>
          <a:ln>
            <a:solidFill>
              <a:schemeClr val="accent1"/>
            </a:solidFill>
          </a:ln>
        </p:spPr>
      </p:pic>
      <p:sp>
        <p:nvSpPr>
          <p:cNvPr id="7" name="Rectangle 6">
            <a:extLst>
              <a:ext uri="{FF2B5EF4-FFF2-40B4-BE49-F238E27FC236}">
                <a16:creationId xmlns:a16="http://schemas.microsoft.com/office/drawing/2014/main" id="{78833314-BC31-B2B3-5959-38DECC723023}"/>
              </a:ext>
            </a:extLst>
          </p:cNvPr>
          <p:cNvSpPr/>
          <p:nvPr/>
        </p:nvSpPr>
        <p:spPr>
          <a:xfrm>
            <a:off x="10944698" y="3783287"/>
            <a:ext cx="5017477" cy="2187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73D621B0-1981-1D25-C40F-DFCA1E5CABA9}"/>
              </a:ext>
            </a:extLst>
          </p:cNvPr>
          <p:cNvSpPr/>
          <p:nvPr/>
        </p:nvSpPr>
        <p:spPr>
          <a:xfrm>
            <a:off x="10944698" y="4132267"/>
            <a:ext cx="1199810" cy="112094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6A872A-F834-3028-C8DB-19CE0C8EE0C1}"/>
              </a:ext>
            </a:extLst>
          </p:cNvPr>
          <p:cNvPicPr>
            <a:picLocks noChangeAspect="1"/>
          </p:cNvPicPr>
          <p:nvPr/>
        </p:nvPicPr>
        <p:blipFill>
          <a:blip r:embed="rId4"/>
          <a:stretch>
            <a:fillRect/>
          </a:stretch>
        </p:blipFill>
        <p:spPr>
          <a:xfrm>
            <a:off x="3044772" y="342767"/>
            <a:ext cx="11977231" cy="8914482"/>
          </a:xfrm>
          <a:prstGeom prst="rect">
            <a:avLst/>
          </a:prstGeom>
          <a:effectLst>
            <a:glow rad="228600">
              <a:schemeClr val="accent5">
                <a:satMod val="175000"/>
                <a:alpha val="40000"/>
              </a:schemeClr>
            </a:glow>
          </a:effectLst>
        </p:spPr>
      </p:pic>
      <p:sp>
        <p:nvSpPr>
          <p:cNvPr id="2" name="Rectangle: Rounded Corners 1">
            <a:extLst>
              <a:ext uri="{FF2B5EF4-FFF2-40B4-BE49-F238E27FC236}">
                <a16:creationId xmlns:a16="http://schemas.microsoft.com/office/drawing/2014/main" id="{E09D7A6E-4521-0CC9-5061-856E84732A30}"/>
              </a:ext>
            </a:extLst>
          </p:cNvPr>
          <p:cNvSpPr/>
          <p:nvPr/>
        </p:nvSpPr>
        <p:spPr>
          <a:xfrm>
            <a:off x="3384103" y="4417370"/>
            <a:ext cx="5493688" cy="2187025"/>
          </a:xfrm>
          <a:prstGeom prst="roundRect">
            <a:avLst/>
          </a:prstGeom>
          <a:noFill/>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69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35914" y="571523"/>
            <a:ext cx="13823436" cy="13265183"/>
          </a:xfrm>
          <a:prstGeom prst="rect">
            <a:avLst/>
          </a:prstGeom>
          <a:ln w="28575">
            <a:solidFill>
              <a:schemeClr val="tx1"/>
            </a:solidFill>
          </a:ln>
        </p:spPr>
      </p:pic>
      <p:sp>
        <p:nvSpPr>
          <p:cNvPr id="5" name="TextBox 4">
            <a:extLst>
              <a:ext uri="{FF2B5EF4-FFF2-40B4-BE49-F238E27FC236}">
                <a16:creationId xmlns:a16="http://schemas.microsoft.com/office/drawing/2014/main" id="{8F5AD419-7E00-E6F5-AAF6-D0B276EE6D2C}"/>
              </a:ext>
            </a:extLst>
          </p:cNvPr>
          <p:cNvSpPr txBox="1"/>
          <p:nvPr/>
        </p:nvSpPr>
        <p:spPr>
          <a:xfrm>
            <a:off x="-116114" y="-13252"/>
            <a:ext cx="17439861"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p>
            <a:r>
              <a:rPr lang="en-US" sz="3200" b="1" dirty="0">
                <a:solidFill>
                  <a:schemeClr val="bg1"/>
                </a:solidFill>
              </a:rPr>
              <a:t>Log in or register a myLegion account to view and manage membership.</a:t>
            </a:r>
            <a:endParaRPr lang="en-US" sz="3200" b="1" dirty="0">
              <a:solidFill>
                <a:srgbClr val="FF0000"/>
              </a:solidFill>
            </a:endParaRPr>
          </a:p>
        </p:txBody>
      </p:sp>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2020280" y="939843"/>
            <a:ext cx="3741132" cy="901708"/>
          </a:xfrm>
          <a:prstGeom prst="rect">
            <a:avLst/>
          </a:prstGeom>
          <a:ln w="38100">
            <a:solidFill>
              <a:schemeClr val="tx1"/>
            </a:solidFill>
          </a:ln>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9662-79E6-6D06-5727-E7F216B7613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7CADBD7-8459-E23E-68EF-016CF75C4E36}"/>
              </a:ext>
            </a:extLst>
          </p:cNvPr>
          <p:cNvSpPr>
            <a:spLocks noGrp="1"/>
          </p:cNvSpPr>
          <p:nvPr>
            <p:ph type="body" sz="quarter" idx="10"/>
          </p:nvPr>
        </p:nvSpPr>
        <p:spPr/>
        <p:txBody>
          <a:bodyPr>
            <a:normAutofit lnSpcReduction="10000"/>
          </a:bodyPr>
          <a:lstStyle/>
          <a:p>
            <a:r>
              <a:rPr lang="en-US" dirty="0"/>
              <a:t>GROUP IMAGE</a:t>
            </a:r>
          </a:p>
        </p:txBody>
      </p:sp>
      <p:pic>
        <p:nvPicPr>
          <p:cNvPr id="9" name="Picture 8">
            <a:extLst>
              <a:ext uri="{FF2B5EF4-FFF2-40B4-BE49-F238E27FC236}">
                <a16:creationId xmlns:a16="http://schemas.microsoft.com/office/drawing/2014/main" id="{F8F6891E-EAA1-09A8-D80F-56F0D78D0BFB}"/>
              </a:ext>
            </a:extLst>
          </p:cNvPr>
          <p:cNvPicPr>
            <a:picLocks noChangeAspect="1"/>
          </p:cNvPicPr>
          <p:nvPr/>
        </p:nvPicPr>
        <p:blipFill>
          <a:blip r:embed="rId3"/>
          <a:stretch>
            <a:fillRect/>
          </a:stretch>
        </p:blipFill>
        <p:spPr>
          <a:xfrm>
            <a:off x="4245297" y="229554"/>
            <a:ext cx="12613953" cy="9294492"/>
          </a:xfrm>
          <a:prstGeom prst="rect">
            <a:avLst/>
          </a:prstGeom>
        </p:spPr>
      </p:pic>
      <p:sp>
        <p:nvSpPr>
          <p:cNvPr id="5" name="Arrow: Right 4">
            <a:extLst>
              <a:ext uri="{FF2B5EF4-FFF2-40B4-BE49-F238E27FC236}">
                <a16:creationId xmlns:a16="http://schemas.microsoft.com/office/drawing/2014/main" id="{8E65F768-79A9-22E1-126A-DF88DF5DB75E}"/>
              </a:ext>
            </a:extLst>
          </p:cNvPr>
          <p:cNvSpPr/>
          <p:nvPr/>
        </p:nvSpPr>
        <p:spPr>
          <a:xfrm>
            <a:off x="2661129" y="5648960"/>
            <a:ext cx="2133600" cy="1828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03931FF-C311-0CCD-2DCE-BD5FF9E4D837}"/>
              </a:ext>
            </a:extLst>
          </p:cNvPr>
          <p:cNvSpPr/>
          <p:nvPr/>
        </p:nvSpPr>
        <p:spPr>
          <a:xfrm>
            <a:off x="3577112" y="2475469"/>
            <a:ext cx="1217617" cy="9275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00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99C0D31-1320-E722-B142-CFFFCAE0EF18}"/>
              </a:ext>
            </a:extLst>
          </p:cNvPr>
          <p:cNvGrpSpPr/>
          <p:nvPr/>
        </p:nvGrpSpPr>
        <p:grpSpPr>
          <a:xfrm>
            <a:off x="5817131" y="199471"/>
            <a:ext cx="11428199" cy="8627828"/>
            <a:chOff x="6021448" y="394252"/>
            <a:chExt cx="11029950" cy="8267700"/>
          </a:xfrm>
        </p:grpSpPr>
        <p:pic>
          <p:nvPicPr>
            <p:cNvPr id="8" name="Picture 7">
              <a:extLst>
                <a:ext uri="{FF2B5EF4-FFF2-40B4-BE49-F238E27FC236}">
                  <a16:creationId xmlns:a16="http://schemas.microsoft.com/office/drawing/2014/main" id="{AA7A94FB-6D44-326C-C30F-E6190F10A5BE}"/>
                </a:ext>
              </a:extLst>
            </p:cNvPr>
            <p:cNvPicPr>
              <a:picLocks noChangeAspect="1"/>
            </p:cNvPicPr>
            <p:nvPr/>
          </p:nvPicPr>
          <p:blipFill>
            <a:blip r:embed="rId3"/>
            <a:stretch>
              <a:fillRect/>
            </a:stretch>
          </p:blipFill>
          <p:spPr>
            <a:xfrm>
              <a:off x="6021448" y="394252"/>
              <a:ext cx="11029950" cy="8267700"/>
            </a:xfrm>
            <a:prstGeom prst="rect">
              <a:avLst/>
            </a:prstGeom>
          </p:spPr>
        </p:pic>
        <p:pic>
          <p:nvPicPr>
            <p:cNvPr id="5" name="Picture 4">
              <a:extLst>
                <a:ext uri="{FF2B5EF4-FFF2-40B4-BE49-F238E27FC236}">
                  <a16:creationId xmlns:a16="http://schemas.microsoft.com/office/drawing/2014/main" id="{26DA5FA9-9217-C051-C354-B6A5A6617B84}"/>
                </a:ext>
              </a:extLst>
            </p:cNvPr>
            <p:cNvPicPr>
              <a:picLocks noChangeAspect="1"/>
            </p:cNvPicPr>
            <p:nvPr/>
          </p:nvPicPr>
          <p:blipFill>
            <a:blip r:embed="rId4"/>
            <a:stretch>
              <a:fillRect/>
            </a:stretch>
          </p:blipFill>
          <p:spPr>
            <a:xfrm>
              <a:off x="6021448" y="438496"/>
              <a:ext cx="6411220" cy="1095528"/>
            </a:xfrm>
            <a:prstGeom prst="rect">
              <a:avLst/>
            </a:prstGeom>
          </p:spPr>
        </p:pic>
      </p:grpSp>
      <p:pic>
        <p:nvPicPr>
          <p:cNvPr id="2" name="Picture 1">
            <a:extLst>
              <a:ext uri="{FF2B5EF4-FFF2-40B4-BE49-F238E27FC236}">
                <a16:creationId xmlns:a16="http://schemas.microsoft.com/office/drawing/2014/main" id="{AFAF1ABE-58D5-053F-1616-437861AC7B44}"/>
              </a:ext>
            </a:extLst>
          </p:cNvPr>
          <p:cNvPicPr>
            <a:picLocks noChangeAspect="1"/>
          </p:cNvPicPr>
          <p:nvPr/>
        </p:nvPicPr>
        <p:blipFill>
          <a:blip r:embed="rId5"/>
          <a:stretch>
            <a:fillRect/>
          </a:stretch>
        </p:blipFill>
        <p:spPr>
          <a:xfrm>
            <a:off x="724890" y="1236463"/>
            <a:ext cx="2897747" cy="8241877"/>
          </a:xfrm>
          <a:prstGeom prst="rect">
            <a:avLst/>
          </a:prstGeom>
        </p:spPr>
      </p:pic>
      <p:sp>
        <p:nvSpPr>
          <p:cNvPr id="6" name="Text Placeholder 5">
            <a:extLst>
              <a:ext uri="{FF2B5EF4-FFF2-40B4-BE49-F238E27FC236}">
                <a16:creationId xmlns:a16="http://schemas.microsoft.com/office/drawing/2014/main" id="{91198143-A372-586A-0D6C-B6D8658C9449}"/>
              </a:ext>
            </a:extLst>
          </p:cNvPr>
          <p:cNvSpPr>
            <a:spLocks noGrp="1"/>
          </p:cNvSpPr>
          <p:nvPr>
            <p:ph type="body" sz="quarter" idx="10"/>
          </p:nvPr>
        </p:nvSpPr>
        <p:spPr/>
        <p:txBody>
          <a:bodyPr>
            <a:normAutofit lnSpcReduction="10000"/>
          </a:bodyPr>
          <a:lstStyle/>
          <a:p>
            <a:r>
              <a:rPr lang="en-US" dirty="0"/>
              <a:t>GROUP IMAGE</a:t>
            </a:r>
          </a:p>
        </p:txBody>
      </p:sp>
      <p:pic>
        <p:nvPicPr>
          <p:cNvPr id="11" name="Picture 10">
            <a:extLst>
              <a:ext uri="{FF2B5EF4-FFF2-40B4-BE49-F238E27FC236}">
                <a16:creationId xmlns:a16="http://schemas.microsoft.com/office/drawing/2014/main" id="{ECC6D8DB-B95D-31BA-DD33-C07C6F20E9C3}"/>
              </a:ext>
            </a:extLst>
          </p:cNvPr>
          <p:cNvPicPr>
            <a:picLocks noChangeAspect="1"/>
          </p:cNvPicPr>
          <p:nvPr/>
        </p:nvPicPr>
        <p:blipFill>
          <a:blip r:embed="rId6"/>
          <a:stretch>
            <a:fillRect/>
          </a:stretch>
        </p:blipFill>
        <p:spPr>
          <a:xfrm>
            <a:off x="8188960" y="143780"/>
            <a:ext cx="1693593" cy="520700"/>
          </a:xfrm>
          <a:prstGeom prst="rect">
            <a:avLst/>
          </a:prstGeom>
        </p:spPr>
      </p:pic>
      <p:pic>
        <p:nvPicPr>
          <p:cNvPr id="4" name="Picture 3">
            <a:extLst>
              <a:ext uri="{FF2B5EF4-FFF2-40B4-BE49-F238E27FC236}">
                <a16:creationId xmlns:a16="http://schemas.microsoft.com/office/drawing/2014/main" id="{A4ADAE7B-9150-2C4F-2D46-99BFDAA68518}"/>
              </a:ext>
            </a:extLst>
          </p:cNvPr>
          <p:cNvPicPr>
            <a:picLocks noChangeAspect="1"/>
          </p:cNvPicPr>
          <p:nvPr/>
        </p:nvPicPr>
        <p:blipFill>
          <a:blip r:embed="rId7"/>
          <a:stretch>
            <a:fillRect/>
          </a:stretch>
        </p:blipFill>
        <p:spPr>
          <a:xfrm>
            <a:off x="942970" y="4681956"/>
            <a:ext cx="4462149" cy="2901073"/>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9" name="Arrow: Right 8">
            <a:extLst>
              <a:ext uri="{FF2B5EF4-FFF2-40B4-BE49-F238E27FC236}">
                <a16:creationId xmlns:a16="http://schemas.microsoft.com/office/drawing/2014/main" id="{0AEA5057-F095-A659-4C6A-6CEBB6659FBE}"/>
              </a:ext>
            </a:extLst>
          </p:cNvPr>
          <p:cNvSpPr/>
          <p:nvPr/>
        </p:nvSpPr>
        <p:spPr>
          <a:xfrm>
            <a:off x="94933" y="6024345"/>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393C834-D1ED-C37E-57E5-A1C9F24C369A}"/>
              </a:ext>
            </a:extLst>
          </p:cNvPr>
          <p:cNvPicPr>
            <a:picLocks noChangeAspect="1"/>
          </p:cNvPicPr>
          <p:nvPr/>
        </p:nvPicPr>
        <p:blipFill>
          <a:blip r:embed="rId8"/>
          <a:stretch>
            <a:fillRect/>
          </a:stretch>
        </p:blipFill>
        <p:spPr>
          <a:xfrm>
            <a:off x="5980807" y="2069706"/>
            <a:ext cx="9984705" cy="469685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44645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A649-A773-71E5-72C2-291C959041C0}"/>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263F35D-9B21-9836-8687-2E552863686A}"/>
              </a:ext>
            </a:extLst>
          </p:cNvPr>
          <p:cNvGrpSpPr/>
          <p:nvPr/>
        </p:nvGrpSpPr>
        <p:grpSpPr>
          <a:xfrm>
            <a:off x="5817131" y="199471"/>
            <a:ext cx="11428199" cy="8627828"/>
            <a:chOff x="6021448" y="394252"/>
            <a:chExt cx="11029950" cy="8267700"/>
          </a:xfrm>
        </p:grpSpPr>
        <p:pic>
          <p:nvPicPr>
            <p:cNvPr id="8" name="Picture 7">
              <a:extLst>
                <a:ext uri="{FF2B5EF4-FFF2-40B4-BE49-F238E27FC236}">
                  <a16:creationId xmlns:a16="http://schemas.microsoft.com/office/drawing/2014/main" id="{3D1FD8F1-2868-0F58-23FA-113ECAE5AB57}"/>
                </a:ext>
              </a:extLst>
            </p:cNvPr>
            <p:cNvPicPr>
              <a:picLocks noChangeAspect="1"/>
            </p:cNvPicPr>
            <p:nvPr/>
          </p:nvPicPr>
          <p:blipFill>
            <a:blip r:embed="rId3"/>
            <a:stretch>
              <a:fillRect/>
            </a:stretch>
          </p:blipFill>
          <p:spPr>
            <a:xfrm>
              <a:off x="6021448" y="394252"/>
              <a:ext cx="11029950" cy="8267700"/>
            </a:xfrm>
            <a:prstGeom prst="rect">
              <a:avLst/>
            </a:prstGeom>
          </p:spPr>
        </p:pic>
        <p:pic>
          <p:nvPicPr>
            <p:cNvPr id="5" name="Picture 4">
              <a:extLst>
                <a:ext uri="{FF2B5EF4-FFF2-40B4-BE49-F238E27FC236}">
                  <a16:creationId xmlns:a16="http://schemas.microsoft.com/office/drawing/2014/main" id="{7AEB7425-D689-1DA8-EE11-4B9DF61F30A1}"/>
                </a:ext>
              </a:extLst>
            </p:cNvPr>
            <p:cNvPicPr>
              <a:picLocks noChangeAspect="1"/>
            </p:cNvPicPr>
            <p:nvPr/>
          </p:nvPicPr>
          <p:blipFill>
            <a:blip r:embed="rId4"/>
            <a:stretch>
              <a:fillRect/>
            </a:stretch>
          </p:blipFill>
          <p:spPr>
            <a:xfrm>
              <a:off x="6021448" y="438496"/>
              <a:ext cx="6411220" cy="1095528"/>
            </a:xfrm>
            <a:prstGeom prst="rect">
              <a:avLst/>
            </a:prstGeom>
          </p:spPr>
        </p:pic>
      </p:grpSp>
      <p:pic>
        <p:nvPicPr>
          <p:cNvPr id="2" name="Picture 1">
            <a:extLst>
              <a:ext uri="{FF2B5EF4-FFF2-40B4-BE49-F238E27FC236}">
                <a16:creationId xmlns:a16="http://schemas.microsoft.com/office/drawing/2014/main" id="{FC0CF670-59D3-BF31-5987-1BE81C3CC7F0}"/>
              </a:ext>
            </a:extLst>
          </p:cNvPr>
          <p:cNvPicPr>
            <a:picLocks noChangeAspect="1"/>
          </p:cNvPicPr>
          <p:nvPr/>
        </p:nvPicPr>
        <p:blipFill>
          <a:blip r:embed="rId5"/>
          <a:stretch>
            <a:fillRect/>
          </a:stretch>
        </p:blipFill>
        <p:spPr>
          <a:xfrm>
            <a:off x="724890" y="1236463"/>
            <a:ext cx="2897747" cy="8241877"/>
          </a:xfrm>
          <a:prstGeom prst="rect">
            <a:avLst/>
          </a:prstGeom>
        </p:spPr>
      </p:pic>
      <p:sp>
        <p:nvSpPr>
          <p:cNvPr id="6" name="Text Placeholder 5">
            <a:extLst>
              <a:ext uri="{FF2B5EF4-FFF2-40B4-BE49-F238E27FC236}">
                <a16:creationId xmlns:a16="http://schemas.microsoft.com/office/drawing/2014/main" id="{A775FD04-AB9C-5BE0-7938-BC61CF1100ED}"/>
              </a:ext>
            </a:extLst>
          </p:cNvPr>
          <p:cNvSpPr>
            <a:spLocks noGrp="1"/>
          </p:cNvSpPr>
          <p:nvPr>
            <p:ph type="body" sz="quarter" idx="10"/>
          </p:nvPr>
        </p:nvSpPr>
        <p:spPr/>
        <p:txBody>
          <a:bodyPr>
            <a:normAutofit lnSpcReduction="10000"/>
          </a:bodyPr>
          <a:lstStyle/>
          <a:p>
            <a:r>
              <a:rPr lang="en-US" dirty="0"/>
              <a:t>GROUP MESSAGE</a:t>
            </a:r>
          </a:p>
        </p:txBody>
      </p:sp>
      <p:pic>
        <p:nvPicPr>
          <p:cNvPr id="11" name="Picture 10">
            <a:extLst>
              <a:ext uri="{FF2B5EF4-FFF2-40B4-BE49-F238E27FC236}">
                <a16:creationId xmlns:a16="http://schemas.microsoft.com/office/drawing/2014/main" id="{740EA668-F8E8-44FB-981B-750302D707AF}"/>
              </a:ext>
            </a:extLst>
          </p:cNvPr>
          <p:cNvPicPr>
            <a:picLocks noChangeAspect="1"/>
          </p:cNvPicPr>
          <p:nvPr/>
        </p:nvPicPr>
        <p:blipFill>
          <a:blip r:embed="rId6"/>
          <a:stretch>
            <a:fillRect/>
          </a:stretch>
        </p:blipFill>
        <p:spPr>
          <a:xfrm>
            <a:off x="8188960" y="143780"/>
            <a:ext cx="1693593" cy="520700"/>
          </a:xfrm>
          <a:prstGeom prst="rect">
            <a:avLst/>
          </a:prstGeom>
        </p:spPr>
      </p:pic>
      <p:pic>
        <p:nvPicPr>
          <p:cNvPr id="4" name="Picture 3">
            <a:extLst>
              <a:ext uri="{FF2B5EF4-FFF2-40B4-BE49-F238E27FC236}">
                <a16:creationId xmlns:a16="http://schemas.microsoft.com/office/drawing/2014/main" id="{345D2382-2AA5-9651-4758-34C46A5660A8}"/>
              </a:ext>
            </a:extLst>
          </p:cNvPr>
          <p:cNvPicPr>
            <a:picLocks noChangeAspect="1"/>
          </p:cNvPicPr>
          <p:nvPr/>
        </p:nvPicPr>
        <p:blipFill>
          <a:blip r:embed="rId7"/>
          <a:stretch>
            <a:fillRect/>
          </a:stretch>
        </p:blipFill>
        <p:spPr>
          <a:xfrm>
            <a:off x="942970" y="4681956"/>
            <a:ext cx="4462149" cy="2901073"/>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9" name="Arrow: Right 8">
            <a:extLst>
              <a:ext uri="{FF2B5EF4-FFF2-40B4-BE49-F238E27FC236}">
                <a16:creationId xmlns:a16="http://schemas.microsoft.com/office/drawing/2014/main" id="{6A2C6F15-F4D2-E52A-04D7-A297DEE10F01}"/>
              </a:ext>
            </a:extLst>
          </p:cNvPr>
          <p:cNvSpPr/>
          <p:nvPr/>
        </p:nvSpPr>
        <p:spPr>
          <a:xfrm>
            <a:off x="94933" y="6085305"/>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1189D91-3641-F069-1863-C97F84CD8756}"/>
              </a:ext>
            </a:extLst>
          </p:cNvPr>
          <p:cNvPicPr>
            <a:picLocks noChangeAspect="1"/>
          </p:cNvPicPr>
          <p:nvPr/>
        </p:nvPicPr>
        <p:blipFill>
          <a:blip r:embed="rId8"/>
          <a:stretch>
            <a:fillRect/>
          </a:stretch>
        </p:blipFill>
        <p:spPr>
          <a:xfrm>
            <a:off x="5817131" y="5333747"/>
            <a:ext cx="10993710" cy="2555295"/>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09055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B96F067-940F-76E5-67C5-09D124C2E4B9}"/>
              </a:ext>
            </a:extLst>
          </p:cNvPr>
          <p:cNvGrpSpPr/>
          <p:nvPr/>
        </p:nvGrpSpPr>
        <p:grpSpPr>
          <a:xfrm>
            <a:off x="6021448" y="394252"/>
            <a:ext cx="11029950" cy="8267700"/>
            <a:chOff x="6021448" y="394252"/>
            <a:chExt cx="11029950" cy="8267700"/>
          </a:xfrm>
        </p:grpSpPr>
        <p:pic>
          <p:nvPicPr>
            <p:cNvPr id="5" name="Picture 4">
              <a:extLst>
                <a:ext uri="{FF2B5EF4-FFF2-40B4-BE49-F238E27FC236}">
                  <a16:creationId xmlns:a16="http://schemas.microsoft.com/office/drawing/2014/main" id="{540088F2-9199-E760-3E41-CD92899CBE1F}"/>
                </a:ext>
              </a:extLst>
            </p:cNvPr>
            <p:cNvPicPr>
              <a:picLocks noChangeAspect="1"/>
            </p:cNvPicPr>
            <p:nvPr/>
          </p:nvPicPr>
          <p:blipFill>
            <a:blip r:embed="rId3"/>
            <a:stretch>
              <a:fillRect/>
            </a:stretch>
          </p:blipFill>
          <p:spPr>
            <a:xfrm>
              <a:off x="6021448" y="394252"/>
              <a:ext cx="11029950" cy="8267700"/>
            </a:xfrm>
            <a:prstGeom prst="rect">
              <a:avLst/>
            </a:prstGeom>
          </p:spPr>
        </p:pic>
        <p:pic>
          <p:nvPicPr>
            <p:cNvPr id="8" name="Picture 7">
              <a:extLst>
                <a:ext uri="{FF2B5EF4-FFF2-40B4-BE49-F238E27FC236}">
                  <a16:creationId xmlns:a16="http://schemas.microsoft.com/office/drawing/2014/main" id="{6C6AE5D1-8AC6-48A3-CB29-8073DD56559D}"/>
                </a:ext>
              </a:extLst>
            </p:cNvPr>
            <p:cNvPicPr>
              <a:picLocks noChangeAspect="1"/>
            </p:cNvPicPr>
            <p:nvPr/>
          </p:nvPicPr>
          <p:blipFill>
            <a:blip r:embed="rId4"/>
            <a:stretch>
              <a:fillRect/>
            </a:stretch>
          </p:blipFill>
          <p:spPr>
            <a:xfrm>
              <a:off x="6021448" y="438496"/>
              <a:ext cx="6411220" cy="1095528"/>
            </a:xfrm>
            <a:prstGeom prst="rect">
              <a:avLst/>
            </a:prstGeom>
          </p:spPr>
        </p:pic>
      </p:grpSp>
      <p:pic>
        <p:nvPicPr>
          <p:cNvPr id="2" name="Picture 1">
            <a:extLst>
              <a:ext uri="{FF2B5EF4-FFF2-40B4-BE49-F238E27FC236}">
                <a16:creationId xmlns:a16="http://schemas.microsoft.com/office/drawing/2014/main" id="{8E52469E-3A33-E5D8-167D-F090E0E0419F}"/>
              </a:ext>
            </a:extLst>
          </p:cNvPr>
          <p:cNvPicPr>
            <a:picLocks noChangeAspect="1"/>
          </p:cNvPicPr>
          <p:nvPr/>
        </p:nvPicPr>
        <p:blipFill>
          <a:blip r:embed="rId5"/>
          <a:stretch>
            <a:fillRect/>
          </a:stretch>
        </p:blipFill>
        <p:spPr>
          <a:xfrm>
            <a:off x="704570" y="1236463"/>
            <a:ext cx="2897747" cy="8241877"/>
          </a:xfrm>
          <a:prstGeom prst="rect">
            <a:avLst/>
          </a:prstGeom>
        </p:spPr>
      </p:pic>
      <p:sp>
        <p:nvSpPr>
          <p:cNvPr id="6" name="Text Placeholder 5">
            <a:extLst>
              <a:ext uri="{FF2B5EF4-FFF2-40B4-BE49-F238E27FC236}">
                <a16:creationId xmlns:a16="http://schemas.microsoft.com/office/drawing/2014/main" id="{86B0BF8A-FB7F-E064-D08F-BCF4E6B37621}"/>
              </a:ext>
            </a:extLst>
          </p:cNvPr>
          <p:cNvSpPr>
            <a:spLocks noGrp="1"/>
          </p:cNvSpPr>
          <p:nvPr>
            <p:ph type="body" sz="quarter" idx="10"/>
          </p:nvPr>
        </p:nvSpPr>
        <p:spPr/>
        <p:txBody>
          <a:bodyPr>
            <a:normAutofit lnSpcReduction="10000"/>
          </a:bodyPr>
          <a:lstStyle/>
          <a:p>
            <a:r>
              <a:rPr lang="en-US" dirty="0"/>
              <a:t>GROUP MESSAGE</a:t>
            </a:r>
          </a:p>
        </p:txBody>
      </p:sp>
      <p:sp>
        <p:nvSpPr>
          <p:cNvPr id="9" name="Rectangle: Rounded Corners 8">
            <a:extLst>
              <a:ext uri="{FF2B5EF4-FFF2-40B4-BE49-F238E27FC236}">
                <a16:creationId xmlns:a16="http://schemas.microsoft.com/office/drawing/2014/main" id="{1D1938DB-7036-3428-D58C-DE335F25A640}"/>
              </a:ext>
            </a:extLst>
          </p:cNvPr>
          <p:cNvSpPr/>
          <p:nvPr/>
        </p:nvSpPr>
        <p:spPr>
          <a:xfrm>
            <a:off x="15585440" y="5021355"/>
            <a:ext cx="1314450" cy="878840"/>
          </a:xfrm>
          <a:prstGeom prst="roundRect">
            <a:avLst/>
          </a:prstGeom>
          <a:noFill/>
          <a:ln w="28575">
            <a:solidFill>
              <a:schemeClr val="accent1"/>
            </a:solid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50B3723-DAE0-9488-218E-A12AE6C0B13F}"/>
              </a:ext>
            </a:extLst>
          </p:cNvPr>
          <p:cNvPicPr>
            <a:picLocks noChangeAspect="1"/>
          </p:cNvPicPr>
          <p:nvPr/>
        </p:nvPicPr>
        <p:blipFill>
          <a:blip r:embed="rId6"/>
          <a:stretch>
            <a:fillRect/>
          </a:stretch>
        </p:blipFill>
        <p:spPr>
          <a:xfrm>
            <a:off x="922650" y="4681956"/>
            <a:ext cx="4462149" cy="2901073"/>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10" name="Arrow: Right 9">
            <a:extLst>
              <a:ext uri="{FF2B5EF4-FFF2-40B4-BE49-F238E27FC236}">
                <a16:creationId xmlns:a16="http://schemas.microsoft.com/office/drawing/2014/main" id="{F7E4FF2F-2148-F699-D22D-CB8D653BAECC}"/>
              </a:ext>
            </a:extLst>
          </p:cNvPr>
          <p:cNvSpPr/>
          <p:nvPr/>
        </p:nvSpPr>
        <p:spPr>
          <a:xfrm>
            <a:off x="74613" y="6021805"/>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8711BDF-9660-58F2-19BB-11396BC82E9B}"/>
              </a:ext>
            </a:extLst>
          </p:cNvPr>
          <p:cNvPicPr>
            <a:picLocks noChangeAspect="1"/>
          </p:cNvPicPr>
          <p:nvPr/>
        </p:nvPicPr>
        <p:blipFill>
          <a:blip r:embed="rId7"/>
          <a:stretch>
            <a:fillRect/>
          </a:stretch>
        </p:blipFill>
        <p:spPr>
          <a:xfrm>
            <a:off x="6142354" y="438496"/>
            <a:ext cx="8996045" cy="8572577"/>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0643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45F4FD-D2BD-2297-D510-D7F2585BA1D1}"/>
              </a:ext>
            </a:extLst>
          </p:cNvPr>
          <p:cNvPicPr>
            <a:picLocks noChangeAspect="1"/>
          </p:cNvPicPr>
          <p:nvPr/>
        </p:nvPicPr>
        <p:blipFill>
          <a:blip r:embed="rId3"/>
          <a:stretch>
            <a:fillRect/>
          </a:stretch>
        </p:blipFill>
        <p:spPr>
          <a:xfrm>
            <a:off x="6373525" y="204517"/>
            <a:ext cx="8799800" cy="9054252"/>
          </a:xfrm>
          <a:prstGeom prst="rect">
            <a:avLst/>
          </a:prstGeom>
        </p:spPr>
      </p:pic>
      <p:pic>
        <p:nvPicPr>
          <p:cNvPr id="2" name="Picture 1">
            <a:extLst>
              <a:ext uri="{FF2B5EF4-FFF2-40B4-BE49-F238E27FC236}">
                <a16:creationId xmlns:a16="http://schemas.microsoft.com/office/drawing/2014/main" id="{D37F65E8-E6CB-A318-C7D7-BFF05EAD0D77}"/>
              </a:ext>
            </a:extLst>
          </p:cNvPr>
          <p:cNvPicPr>
            <a:picLocks noChangeAspect="1"/>
          </p:cNvPicPr>
          <p:nvPr/>
        </p:nvPicPr>
        <p:blipFill>
          <a:blip r:embed="rId4"/>
          <a:stretch>
            <a:fillRect/>
          </a:stretch>
        </p:blipFill>
        <p:spPr>
          <a:xfrm>
            <a:off x="86713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GROUP CONTACT INFO</a:t>
            </a:r>
          </a:p>
        </p:txBody>
      </p:sp>
      <p:pic>
        <p:nvPicPr>
          <p:cNvPr id="16" name="Picture 15">
            <a:extLst>
              <a:ext uri="{FF2B5EF4-FFF2-40B4-BE49-F238E27FC236}">
                <a16:creationId xmlns:a16="http://schemas.microsoft.com/office/drawing/2014/main" id="{9012983C-A02B-A293-F84F-7CDCF480CFBF}"/>
              </a:ext>
            </a:extLst>
          </p:cNvPr>
          <p:cNvPicPr>
            <a:picLocks noChangeAspect="1"/>
          </p:cNvPicPr>
          <p:nvPr/>
        </p:nvPicPr>
        <p:blipFill>
          <a:blip r:embed="rId5"/>
          <a:stretch>
            <a:fillRect/>
          </a:stretch>
        </p:blipFill>
        <p:spPr>
          <a:xfrm>
            <a:off x="7502237" y="184997"/>
            <a:ext cx="1503650" cy="309834"/>
          </a:xfrm>
          <a:prstGeom prst="rect">
            <a:avLst/>
          </a:prstGeom>
        </p:spPr>
      </p:pic>
      <p:pic>
        <p:nvPicPr>
          <p:cNvPr id="7" name="Picture 6">
            <a:extLst>
              <a:ext uri="{FF2B5EF4-FFF2-40B4-BE49-F238E27FC236}">
                <a16:creationId xmlns:a16="http://schemas.microsoft.com/office/drawing/2014/main" id="{95D0D419-EF28-18ED-FC6F-9C373C317868}"/>
              </a:ext>
            </a:extLst>
          </p:cNvPr>
          <p:cNvPicPr>
            <a:picLocks noChangeAspect="1"/>
          </p:cNvPicPr>
          <p:nvPr/>
        </p:nvPicPr>
        <p:blipFill>
          <a:blip r:embed="rId6"/>
          <a:stretch>
            <a:fillRect/>
          </a:stretch>
        </p:blipFill>
        <p:spPr>
          <a:xfrm>
            <a:off x="1085210" y="4681956"/>
            <a:ext cx="4462149" cy="2901073"/>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8" name="Arrow: Right 7">
            <a:extLst>
              <a:ext uri="{FF2B5EF4-FFF2-40B4-BE49-F238E27FC236}">
                <a16:creationId xmlns:a16="http://schemas.microsoft.com/office/drawing/2014/main" id="{36D757EE-E0E5-D0B5-5DCD-9CA688F9BCA8}"/>
              </a:ext>
            </a:extLst>
          </p:cNvPr>
          <p:cNvSpPr/>
          <p:nvPr/>
        </p:nvSpPr>
        <p:spPr>
          <a:xfrm>
            <a:off x="237173" y="6745705"/>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E865D5-69F2-386A-AFBC-F89572B0854C}"/>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fontScale="85000" lnSpcReduction="10000"/>
          </a:bodyPr>
          <a:lstStyle/>
          <a:p>
            <a:r>
              <a:rPr lang="en-US" dirty="0"/>
              <a:t>MATERIALS &gt; DOCUMENTS</a:t>
            </a:r>
          </a:p>
        </p:txBody>
      </p:sp>
      <p:pic>
        <p:nvPicPr>
          <p:cNvPr id="5" name="Picture 4">
            <a:extLst>
              <a:ext uri="{FF2B5EF4-FFF2-40B4-BE49-F238E27FC236}">
                <a16:creationId xmlns:a16="http://schemas.microsoft.com/office/drawing/2014/main" id="{AFD41025-85ED-1192-81AB-5682B2ED3F85}"/>
              </a:ext>
            </a:extLst>
          </p:cNvPr>
          <p:cNvPicPr>
            <a:picLocks noChangeAspect="1"/>
          </p:cNvPicPr>
          <p:nvPr/>
        </p:nvPicPr>
        <p:blipFill>
          <a:blip r:embed="rId4"/>
          <a:stretch>
            <a:fillRect/>
          </a:stretch>
        </p:blipFill>
        <p:spPr>
          <a:xfrm>
            <a:off x="11400888" y="394252"/>
            <a:ext cx="4031370" cy="8443816"/>
          </a:xfrm>
          <a:prstGeom prst="rect">
            <a:avLst/>
          </a:prstGeom>
        </p:spPr>
      </p:pic>
      <p:pic>
        <p:nvPicPr>
          <p:cNvPr id="8" name="Picture 7">
            <a:extLst>
              <a:ext uri="{FF2B5EF4-FFF2-40B4-BE49-F238E27FC236}">
                <a16:creationId xmlns:a16="http://schemas.microsoft.com/office/drawing/2014/main" id="{9ABE9B9B-056B-E392-0C10-8FF44633FF69}"/>
              </a:ext>
            </a:extLst>
          </p:cNvPr>
          <p:cNvPicPr>
            <a:picLocks noChangeAspect="1"/>
          </p:cNvPicPr>
          <p:nvPr/>
        </p:nvPicPr>
        <p:blipFill>
          <a:blip r:embed="rId5"/>
          <a:stretch>
            <a:fillRect/>
          </a:stretch>
        </p:blipFill>
        <p:spPr>
          <a:xfrm>
            <a:off x="6662087" y="394252"/>
            <a:ext cx="4016088" cy="3246401"/>
          </a:xfrm>
          <a:prstGeom prst="rect">
            <a:avLst/>
          </a:prstGeom>
        </p:spPr>
      </p:pic>
      <p:pic>
        <p:nvPicPr>
          <p:cNvPr id="4" name="Picture 3">
            <a:extLst>
              <a:ext uri="{FF2B5EF4-FFF2-40B4-BE49-F238E27FC236}">
                <a16:creationId xmlns:a16="http://schemas.microsoft.com/office/drawing/2014/main" id="{1728737B-7CF5-BBB2-30EC-C2705C05EB78}"/>
              </a:ext>
            </a:extLst>
          </p:cNvPr>
          <p:cNvPicPr>
            <a:picLocks noChangeAspect="1"/>
          </p:cNvPicPr>
          <p:nvPr/>
        </p:nvPicPr>
        <p:blipFill>
          <a:blip r:embed="rId6"/>
          <a:stretch>
            <a:fillRect/>
          </a:stretch>
        </p:blipFill>
        <p:spPr>
          <a:xfrm>
            <a:off x="1285372" y="5579882"/>
            <a:ext cx="4938965" cy="3779466"/>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7" name="Arrow: Right 6">
            <a:extLst>
              <a:ext uri="{FF2B5EF4-FFF2-40B4-BE49-F238E27FC236}">
                <a16:creationId xmlns:a16="http://schemas.microsoft.com/office/drawing/2014/main" id="{67A99992-97AC-2F16-F5B9-C0BA31E3FBC7}"/>
              </a:ext>
            </a:extLst>
          </p:cNvPr>
          <p:cNvSpPr/>
          <p:nvPr/>
        </p:nvSpPr>
        <p:spPr>
          <a:xfrm>
            <a:off x="442262" y="6272462"/>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0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384471-AC2C-5B53-1BCC-715BFFFB763E}"/>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pic>
        <p:nvPicPr>
          <p:cNvPr id="7" name="Picture 6">
            <a:extLst>
              <a:ext uri="{FF2B5EF4-FFF2-40B4-BE49-F238E27FC236}">
                <a16:creationId xmlns:a16="http://schemas.microsoft.com/office/drawing/2014/main" id="{760EDECB-1276-4AE4-9F3C-91A7A961EC93}"/>
              </a:ext>
            </a:extLst>
          </p:cNvPr>
          <p:cNvPicPr>
            <a:picLocks noChangeAspect="1"/>
          </p:cNvPicPr>
          <p:nvPr/>
        </p:nvPicPr>
        <p:blipFill>
          <a:blip r:embed="rId4"/>
          <a:stretch>
            <a:fillRect/>
          </a:stretch>
        </p:blipFill>
        <p:spPr>
          <a:xfrm>
            <a:off x="6137130" y="236860"/>
            <a:ext cx="8218874" cy="8513245"/>
          </a:xfrm>
          <a:prstGeom prst="rect">
            <a:avLst/>
          </a:prstGeom>
        </p:spPr>
      </p:pic>
      <p:pic>
        <p:nvPicPr>
          <p:cNvPr id="9" name="Picture 8">
            <a:extLst>
              <a:ext uri="{FF2B5EF4-FFF2-40B4-BE49-F238E27FC236}">
                <a16:creationId xmlns:a16="http://schemas.microsoft.com/office/drawing/2014/main" id="{DEA2F0EB-2CBF-B0F1-7D66-AC417463E8F9}"/>
              </a:ext>
            </a:extLst>
          </p:cNvPr>
          <p:cNvPicPr>
            <a:picLocks noChangeAspect="1"/>
          </p:cNvPicPr>
          <p:nvPr/>
        </p:nvPicPr>
        <p:blipFill>
          <a:blip r:embed="rId5"/>
          <a:stretch>
            <a:fillRect/>
          </a:stretch>
        </p:blipFill>
        <p:spPr>
          <a:xfrm>
            <a:off x="11159086" y="1747892"/>
            <a:ext cx="5187944" cy="3609509"/>
          </a:xfrm>
          <a:prstGeom prst="rect">
            <a:avLst/>
          </a:prstGeom>
        </p:spPr>
      </p:pic>
      <p:pic>
        <p:nvPicPr>
          <p:cNvPr id="3" name="Picture 2">
            <a:extLst>
              <a:ext uri="{FF2B5EF4-FFF2-40B4-BE49-F238E27FC236}">
                <a16:creationId xmlns:a16="http://schemas.microsoft.com/office/drawing/2014/main" id="{C2608251-B3A5-AF73-E4B9-47CC2E4A67C8}"/>
              </a:ext>
            </a:extLst>
          </p:cNvPr>
          <p:cNvPicPr>
            <a:picLocks noChangeAspect="1"/>
          </p:cNvPicPr>
          <p:nvPr/>
        </p:nvPicPr>
        <p:blipFill>
          <a:blip r:embed="rId6"/>
          <a:stretch>
            <a:fillRect/>
          </a:stretch>
        </p:blipFill>
        <p:spPr>
          <a:xfrm>
            <a:off x="1285372" y="5579882"/>
            <a:ext cx="4938965" cy="3779466"/>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5" name="Arrow: Right 4">
            <a:extLst>
              <a:ext uri="{FF2B5EF4-FFF2-40B4-BE49-F238E27FC236}">
                <a16:creationId xmlns:a16="http://schemas.microsoft.com/office/drawing/2014/main" id="{B24EA1E9-085E-FAD6-A101-1CD5F66E388D}"/>
              </a:ext>
            </a:extLst>
          </p:cNvPr>
          <p:cNvSpPr/>
          <p:nvPr/>
        </p:nvSpPr>
        <p:spPr>
          <a:xfrm>
            <a:off x="442262" y="7026440"/>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97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AE34E-21D3-9214-73D1-803CDD1FBB9E}"/>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pic>
        <p:nvPicPr>
          <p:cNvPr id="5" name="Picture 4">
            <a:extLst>
              <a:ext uri="{FF2B5EF4-FFF2-40B4-BE49-F238E27FC236}">
                <a16:creationId xmlns:a16="http://schemas.microsoft.com/office/drawing/2014/main" id="{031F047D-0D62-6D42-13DC-7221FC1C7F4A}"/>
              </a:ext>
            </a:extLst>
          </p:cNvPr>
          <p:cNvPicPr>
            <a:picLocks noChangeAspect="1"/>
          </p:cNvPicPr>
          <p:nvPr/>
        </p:nvPicPr>
        <p:blipFill>
          <a:blip r:embed="rId4"/>
          <a:stretch>
            <a:fillRect/>
          </a:stretch>
        </p:blipFill>
        <p:spPr>
          <a:xfrm>
            <a:off x="6245597" y="256924"/>
            <a:ext cx="10110539" cy="5986713"/>
          </a:xfrm>
          <a:prstGeom prst="rect">
            <a:avLst/>
          </a:prstGeom>
        </p:spPr>
      </p:pic>
      <p:pic>
        <p:nvPicPr>
          <p:cNvPr id="3" name="Picture 2">
            <a:extLst>
              <a:ext uri="{FF2B5EF4-FFF2-40B4-BE49-F238E27FC236}">
                <a16:creationId xmlns:a16="http://schemas.microsoft.com/office/drawing/2014/main" id="{210072E6-CE6B-9E12-F229-2227078D7D25}"/>
              </a:ext>
            </a:extLst>
          </p:cNvPr>
          <p:cNvPicPr>
            <a:picLocks noChangeAspect="1"/>
          </p:cNvPicPr>
          <p:nvPr/>
        </p:nvPicPr>
        <p:blipFill>
          <a:blip r:embed="rId5"/>
          <a:stretch>
            <a:fillRect/>
          </a:stretch>
        </p:blipFill>
        <p:spPr>
          <a:xfrm>
            <a:off x="1285372" y="5579882"/>
            <a:ext cx="4938965" cy="3779466"/>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7" name="Arrow: Right 6">
            <a:extLst>
              <a:ext uri="{FF2B5EF4-FFF2-40B4-BE49-F238E27FC236}">
                <a16:creationId xmlns:a16="http://schemas.microsoft.com/office/drawing/2014/main" id="{A650843E-C66D-0649-F5E4-112B1D720EF7}"/>
              </a:ext>
            </a:extLst>
          </p:cNvPr>
          <p:cNvSpPr/>
          <p:nvPr/>
        </p:nvSpPr>
        <p:spPr>
          <a:xfrm>
            <a:off x="442262" y="7684165"/>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6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87CF2-990F-DBD1-9CCA-D30628C2DCA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4E81C01-702D-4FB6-AB16-94AF2429A0B2}"/>
              </a:ext>
            </a:extLst>
          </p:cNvPr>
          <p:cNvSpPr>
            <a:spLocks noGrp="1"/>
          </p:cNvSpPr>
          <p:nvPr>
            <p:ph type="body" sz="quarter" idx="10"/>
          </p:nvPr>
        </p:nvSpPr>
        <p:spPr/>
        <p:txBody>
          <a:bodyPr>
            <a:normAutofit lnSpcReduction="10000"/>
          </a:bodyPr>
          <a:lstStyle/>
          <a:p>
            <a:r>
              <a:rPr lang="en-US" dirty="0"/>
              <a:t>MATERIALS</a:t>
            </a:r>
          </a:p>
        </p:txBody>
      </p:sp>
      <p:pic>
        <p:nvPicPr>
          <p:cNvPr id="11" name="Picture 10">
            <a:extLst>
              <a:ext uri="{FF2B5EF4-FFF2-40B4-BE49-F238E27FC236}">
                <a16:creationId xmlns:a16="http://schemas.microsoft.com/office/drawing/2014/main" id="{E71CF870-4474-E414-072C-7CF55C3D8BCE}"/>
              </a:ext>
            </a:extLst>
          </p:cNvPr>
          <p:cNvPicPr>
            <a:picLocks noChangeAspect="1"/>
          </p:cNvPicPr>
          <p:nvPr/>
        </p:nvPicPr>
        <p:blipFill>
          <a:blip r:embed="rId3"/>
          <a:stretch>
            <a:fillRect/>
          </a:stretch>
        </p:blipFill>
        <p:spPr>
          <a:xfrm>
            <a:off x="-1" y="116533"/>
            <a:ext cx="13293969" cy="9247978"/>
          </a:xfrm>
          <a:prstGeom prst="rect">
            <a:avLst/>
          </a:prstGeom>
        </p:spPr>
      </p:pic>
    </p:spTree>
    <p:extLst>
      <p:ext uri="{BB962C8B-B14F-4D97-AF65-F5344CB8AC3E}">
        <p14:creationId xmlns:p14="http://schemas.microsoft.com/office/powerpoint/2010/main" val="247819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1FE01D-89D1-EE92-C1E5-133FF8EDB157}"/>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pic>
        <p:nvPicPr>
          <p:cNvPr id="5" name="Picture 4">
            <a:extLst>
              <a:ext uri="{FF2B5EF4-FFF2-40B4-BE49-F238E27FC236}">
                <a16:creationId xmlns:a16="http://schemas.microsoft.com/office/drawing/2014/main" id="{1CC1AAFA-50FD-730E-1471-55ACFF693D33}"/>
              </a:ext>
            </a:extLst>
          </p:cNvPr>
          <p:cNvPicPr>
            <a:picLocks noChangeAspect="1"/>
          </p:cNvPicPr>
          <p:nvPr/>
        </p:nvPicPr>
        <p:blipFill>
          <a:blip r:embed="rId4"/>
          <a:stretch>
            <a:fillRect/>
          </a:stretch>
        </p:blipFill>
        <p:spPr>
          <a:xfrm>
            <a:off x="6378996" y="394252"/>
            <a:ext cx="8772213" cy="6606623"/>
          </a:xfrm>
          <a:prstGeom prst="rect">
            <a:avLst/>
          </a:prstGeom>
        </p:spPr>
      </p:pic>
      <p:pic>
        <p:nvPicPr>
          <p:cNvPr id="3" name="Picture 2">
            <a:extLst>
              <a:ext uri="{FF2B5EF4-FFF2-40B4-BE49-F238E27FC236}">
                <a16:creationId xmlns:a16="http://schemas.microsoft.com/office/drawing/2014/main" id="{0BF2A6A5-3732-6F4A-3FB9-0A111A594B1B}"/>
              </a:ext>
            </a:extLst>
          </p:cNvPr>
          <p:cNvPicPr>
            <a:picLocks noChangeAspect="1"/>
          </p:cNvPicPr>
          <p:nvPr/>
        </p:nvPicPr>
        <p:blipFill>
          <a:blip r:embed="rId5"/>
          <a:stretch>
            <a:fillRect/>
          </a:stretch>
        </p:blipFill>
        <p:spPr>
          <a:xfrm>
            <a:off x="1285372" y="5579882"/>
            <a:ext cx="4938965" cy="3779466"/>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7" name="Arrow: Right 6">
            <a:extLst>
              <a:ext uri="{FF2B5EF4-FFF2-40B4-BE49-F238E27FC236}">
                <a16:creationId xmlns:a16="http://schemas.microsoft.com/office/drawing/2014/main" id="{EF352F44-D999-9319-26DB-7E272A714736}"/>
              </a:ext>
            </a:extLst>
          </p:cNvPr>
          <p:cNvSpPr/>
          <p:nvPr/>
        </p:nvSpPr>
        <p:spPr>
          <a:xfrm>
            <a:off x="442262" y="8341893"/>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7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2179-83AE-6666-BCEC-7F1BBF6BCD9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781B10-1793-4BA9-3329-D28F9D1E992F}"/>
              </a:ext>
            </a:extLst>
          </p:cNvPr>
          <p:cNvSpPr/>
          <p:nvPr/>
        </p:nvSpPr>
        <p:spPr>
          <a:xfrm>
            <a:off x="-116115" y="203203"/>
            <a:ext cx="5942483"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1879440D-6FC7-01F1-1F24-13759480DE2D}"/>
              </a:ext>
            </a:extLst>
          </p:cNvPr>
          <p:cNvSpPr>
            <a:spLocks noGrp="1"/>
          </p:cNvSpPr>
          <p:nvPr>
            <p:ph type="body" sz="quarter" idx="10"/>
          </p:nvPr>
        </p:nvSpPr>
        <p:spPr/>
        <p:txBody>
          <a:bodyPr>
            <a:normAutofit lnSpcReduction="10000"/>
          </a:bodyPr>
          <a:lstStyle/>
          <a:p>
            <a:r>
              <a:rPr lang="en-US" dirty="0"/>
              <a:t>MYLEGION.ORG</a:t>
            </a:r>
          </a:p>
        </p:txBody>
      </p:sp>
      <p:sp>
        <p:nvSpPr>
          <p:cNvPr id="18" name="Rectangle 17">
            <a:extLst>
              <a:ext uri="{FF2B5EF4-FFF2-40B4-BE49-F238E27FC236}">
                <a16:creationId xmlns:a16="http://schemas.microsoft.com/office/drawing/2014/main" id="{0A0EB551-C9A0-8307-A8F3-6BB42660B1BE}"/>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03E0C258-725A-8CA5-F87D-3BB5CE589135}"/>
              </a:ext>
            </a:extLst>
          </p:cNvPr>
          <p:cNvGrpSpPr/>
          <p:nvPr/>
        </p:nvGrpSpPr>
        <p:grpSpPr>
          <a:xfrm>
            <a:off x="5671241" y="-1368647"/>
            <a:ext cx="11108389" cy="10919044"/>
            <a:chOff x="6422148" y="179278"/>
            <a:chExt cx="9982450" cy="9395044"/>
          </a:xfrm>
        </p:grpSpPr>
        <p:grpSp>
          <p:nvGrpSpPr>
            <p:cNvPr id="4" name="Group 3">
              <a:extLst>
                <a:ext uri="{FF2B5EF4-FFF2-40B4-BE49-F238E27FC236}">
                  <a16:creationId xmlns:a16="http://schemas.microsoft.com/office/drawing/2014/main" id="{66EE9C24-A5C8-9FE2-8EE8-EE4ABEA1C3B8}"/>
                </a:ext>
              </a:extLst>
            </p:cNvPr>
            <p:cNvGrpSpPr/>
            <p:nvPr/>
          </p:nvGrpSpPr>
          <p:grpSpPr>
            <a:xfrm>
              <a:off x="6422148" y="179278"/>
              <a:ext cx="9982450" cy="9395044"/>
              <a:chOff x="6422148" y="179278"/>
              <a:chExt cx="9982450" cy="9395044"/>
            </a:xfrm>
          </p:grpSpPr>
          <p:grpSp>
            <p:nvGrpSpPr>
              <p:cNvPr id="5" name="Group 4">
                <a:extLst>
                  <a:ext uri="{FF2B5EF4-FFF2-40B4-BE49-F238E27FC236}">
                    <a16:creationId xmlns:a16="http://schemas.microsoft.com/office/drawing/2014/main" id="{64F75729-BC7D-DC52-CC6A-3D99596B9908}"/>
                  </a:ext>
                </a:extLst>
              </p:cNvPr>
              <p:cNvGrpSpPr/>
              <p:nvPr/>
            </p:nvGrpSpPr>
            <p:grpSpPr>
              <a:xfrm>
                <a:off x="6422148" y="179278"/>
                <a:ext cx="9982450" cy="9395044"/>
                <a:chOff x="6181800" y="-387016"/>
                <a:chExt cx="10381910" cy="9746364"/>
              </a:xfrm>
            </p:grpSpPr>
            <p:grpSp>
              <p:nvGrpSpPr>
                <p:cNvPr id="10" name="Group 9">
                  <a:extLst>
                    <a:ext uri="{FF2B5EF4-FFF2-40B4-BE49-F238E27FC236}">
                      <a16:creationId xmlns:a16="http://schemas.microsoft.com/office/drawing/2014/main" id="{6957A66F-F24E-3206-E320-6D2442DCE611}"/>
                    </a:ext>
                  </a:extLst>
                </p:cNvPr>
                <p:cNvGrpSpPr/>
                <p:nvPr/>
              </p:nvGrpSpPr>
              <p:grpSpPr>
                <a:xfrm>
                  <a:off x="6181800" y="-387016"/>
                  <a:ext cx="10381910" cy="9746364"/>
                  <a:chOff x="6236593" y="-214471"/>
                  <a:chExt cx="10381910" cy="9746364"/>
                </a:xfrm>
              </p:grpSpPr>
              <p:grpSp>
                <p:nvGrpSpPr>
                  <p:cNvPr id="13" name="Group 12">
                    <a:extLst>
                      <a:ext uri="{FF2B5EF4-FFF2-40B4-BE49-F238E27FC236}">
                        <a16:creationId xmlns:a16="http://schemas.microsoft.com/office/drawing/2014/main" id="{3942125C-7B9E-35B4-2CD2-3C2A1C6FA902}"/>
                      </a:ext>
                    </a:extLst>
                  </p:cNvPr>
                  <p:cNvGrpSpPr/>
                  <p:nvPr/>
                </p:nvGrpSpPr>
                <p:grpSpPr>
                  <a:xfrm>
                    <a:off x="6241538" y="221706"/>
                    <a:ext cx="10163060" cy="9310187"/>
                    <a:chOff x="6990735" y="202523"/>
                    <a:chExt cx="10163060" cy="9310187"/>
                  </a:xfrm>
                </p:grpSpPr>
                <p:grpSp>
                  <p:nvGrpSpPr>
                    <p:cNvPr id="17" name="Group 16">
                      <a:extLst>
                        <a:ext uri="{FF2B5EF4-FFF2-40B4-BE49-F238E27FC236}">
                          <a16:creationId xmlns:a16="http://schemas.microsoft.com/office/drawing/2014/main" id="{01AFD612-0E46-9B7A-1515-E95ACBF197DE}"/>
                        </a:ext>
                      </a:extLst>
                    </p:cNvPr>
                    <p:cNvGrpSpPr/>
                    <p:nvPr/>
                  </p:nvGrpSpPr>
                  <p:grpSpPr>
                    <a:xfrm>
                      <a:off x="6990735" y="202523"/>
                      <a:ext cx="10163060" cy="9310187"/>
                      <a:chOff x="6990735" y="202523"/>
                      <a:chExt cx="10163060" cy="9310187"/>
                    </a:xfrm>
                  </p:grpSpPr>
                  <p:grpSp>
                    <p:nvGrpSpPr>
                      <p:cNvPr id="20" name="Group 19">
                        <a:extLst>
                          <a:ext uri="{FF2B5EF4-FFF2-40B4-BE49-F238E27FC236}">
                            <a16:creationId xmlns:a16="http://schemas.microsoft.com/office/drawing/2014/main" id="{29335CB7-5E4A-97D3-A3A0-A406BE72AB4D}"/>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6D1A5973-6726-B8C1-5A36-44E2E3A1FEAB}"/>
                            </a:ext>
                          </a:extLst>
                        </p:cNvPr>
                        <p:cNvGrpSpPr/>
                        <p:nvPr/>
                      </p:nvGrpSpPr>
                      <p:grpSpPr>
                        <a:xfrm>
                          <a:off x="6990735" y="202523"/>
                          <a:ext cx="10128377" cy="9310187"/>
                          <a:chOff x="7342961" y="202523"/>
                          <a:chExt cx="9776151" cy="8941477"/>
                        </a:xfrm>
                      </p:grpSpPr>
                      <p:pic>
                        <p:nvPicPr>
                          <p:cNvPr id="24" name="Picture 23">
                            <a:extLst>
                              <a:ext uri="{FF2B5EF4-FFF2-40B4-BE49-F238E27FC236}">
                                <a16:creationId xmlns:a16="http://schemas.microsoft.com/office/drawing/2014/main" id="{171DD235-D5B8-13ED-96E5-FE45A18D077A}"/>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5" name="Picture 24">
                            <a:extLst>
                              <a:ext uri="{FF2B5EF4-FFF2-40B4-BE49-F238E27FC236}">
                                <a16:creationId xmlns:a16="http://schemas.microsoft.com/office/drawing/2014/main" id="{090EE5B2-090B-9A4F-EC60-068BCF0C6297}"/>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6" name="Picture 25">
                            <a:extLst>
                              <a:ext uri="{FF2B5EF4-FFF2-40B4-BE49-F238E27FC236}">
                                <a16:creationId xmlns:a16="http://schemas.microsoft.com/office/drawing/2014/main" id="{25AFB9CC-F54A-4889-C86E-E6C6D551628A}"/>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7" name="Rectangle 26">
                            <a:extLst>
                              <a:ext uri="{FF2B5EF4-FFF2-40B4-BE49-F238E27FC236}">
                                <a16:creationId xmlns:a16="http://schemas.microsoft.com/office/drawing/2014/main" id="{C9869277-9D98-1C68-C654-4C1BAFACA9D7}"/>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3">
                          <a:extLst>
                            <a:ext uri="{FF2B5EF4-FFF2-40B4-BE49-F238E27FC236}">
                              <a16:creationId xmlns:a16="http://schemas.microsoft.com/office/drawing/2014/main" id="{F106727E-613A-6E54-5906-66FF41D8858E}"/>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1" name="Picture 20">
                        <a:extLst>
                          <a:ext uri="{FF2B5EF4-FFF2-40B4-BE49-F238E27FC236}">
                            <a16:creationId xmlns:a16="http://schemas.microsoft.com/office/drawing/2014/main" id="{FD5E843F-1E00-A500-70C1-9F7EC2EC0F3A}"/>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9" name="Rectangle 18">
                      <a:extLst>
                        <a:ext uri="{FF2B5EF4-FFF2-40B4-BE49-F238E27FC236}">
                          <a16:creationId xmlns:a16="http://schemas.microsoft.com/office/drawing/2014/main" id="{6EB16816-854C-E739-DCA7-CEFE107DE237}"/>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60A99155-A4B0-873A-025E-C62A96750E4B}"/>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5" name="Picture 14">
                    <a:extLst>
                      <a:ext uri="{FF2B5EF4-FFF2-40B4-BE49-F238E27FC236}">
                        <a16:creationId xmlns:a16="http://schemas.microsoft.com/office/drawing/2014/main" id="{9064177D-F3EF-3ACE-A94B-AEEF2C1F4DB8}"/>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6" name="Picture 15">
                    <a:extLst>
                      <a:ext uri="{FF2B5EF4-FFF2-40B4-BE49-F238E27FC236}">
                        <a16:creationId xmlns:a16="http://schemas.microsoft.com/office/drawing/2014/main" id="{2D443D09-38AE-C7C6-E8CD-592E1D75803D}"/>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1" name="Text Box 3">
                  <a:extLst>
                    <a:ext uri="{FF2B5EF4-FFF2-40B4-BE49-F238E27FC236}">
                      <a16:creationId xmlns:a16="http://schemas.microsoft.com/office/drawing/2014/main" id="{248C5803-F7F6-4F19-2191-44BA18BEA0FC}"/>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6" name="Picture 5">
                <a:extLst>
                  <a:ext uri="{FF2B5EF4-FFF2-40B4-BE49-F238E27FC236}">
                    <a16:creationId xmlns:a16="http://schemas.microsoft.com/office/drawing/2014/main" id="{0E5291C1-0B21-18CD-3DA8-109062285591}"/>
                  </a:ext>
                </a:extLst>
              </p:cNvPr>
              <p:cNvPicPr>
                <a:picLocks noChangeAspect="1"/>
              </p:cNvPicPr>
              <p:nvPr/>
            </p:nvPicPr>
            <p:blipFill>
              <a:blip r:embed="rId10"/>
              <a:stretch>
                <a:fillRect/>
              </a:stretch>
            </p:blipFill>
            <p:spPr>
              <a:xfrm>
                <a:off x="14011213" y="9153868"/>
                <a:ext cx="922100" cy="266723"/>
              </a:xfrm>
              <a:prstGeom prst="rect">
                <a:avLst/>
              </a:prstGeom>
            </p:spPr>
          </p:pic>
        </p:grpSp>
        <p:pic>
          <p:nvPicPr>
            <p:cNvPr id="29" name="Picture 28">
              <a:extLst>
                <a:ext uri="{FF2B5EF4-FFF2-40B4-BE49-F238E27FC236}">
                  <a16:creationId xmlns:a16="http://schemas.microsoft.com/office/drawing/2014/main" id="{34B537B9-4CF8-F12F-8432-74A5B8D10C05}"/>
                </a:ext>
              </a:extLst>
            </p:cNvPr>
            <p:cNvPicPr>
              <a:picLocks noChangeAspect="1"/>
            </p:cNvPicPr>
            <p:nvPr/>
          </p:nvPicPr>
          <p:blipFill>
            <a:blip r:embed="rId11"/>
            <a:stretch>
              <a:fillRect/>
            </a:stretch>
          </p:blipFill>
          <p:spPr>
            <a:xfrm>
              <a:off x="8501171" y="2031594"/>
              <a:ext cx="5242839" cy="762866"/>
            </a:xfrm>
            <a:prstGeom prst="rect">
              <a:avLst/>
            </a:prstGeom>
          </p:spPr>
        </p:pic>
      </p:grpSp>
      <p:sp>
        <p:nvSpPr>
          <p:cNvPr id="12" name="TextBox 11">
            <a:extLst>
              <a:ext uri="{FF2B5EF4-FFF2-40B4-BE49-F238E27FC236}">
                <a16:creationId xmlns:a16="http://schemas.microsoft.com/office/drawing/2014/main" id="{51B4298C-C76D-7EBD-EBFC-C11F954190A4}"/>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Adjutants, commanders and assigned admins will have a MyGroups menu.</a:t>
            </a:r>
          </a:p>
        </p:txBody>
      </p:sp>
      <p:sp>
        <p:nvSpPr>
          <p:cNvPr id="2" name="TextBox 1">
            <a:extLst>
              <a:ext uri="{FF2B5EF4-FFF2-40B4-BE49-F238E27FC236}">
                <a16:creationId xmlns:a16="http://schemas.microsoft.com/office/drawing/2014/main" id="{F5D3481F-E6C7-B808-9B0D-7475EFA89F09}"/>
              </a:ext>
            </a:extLst>
          </p:cNvPr>
          <p:cNvSpPr txBox="1"/>
          <p:nvPr/>
        </p:nvSpPr>
        <p:spPr>
          <a:xfrm>
            <a:off x="422182" y="1314863"/>
            <a:ext cx="5249059" cy="2554545"/>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No group menu?  Contact your department headquarters.</a:t>
            </a:r>
          </a:p>
          <a:p>
            <a:pPr algn="ctr"/>
            <a:endParaRPr lang="en-US" dirty="0"/>
          </a:p>
        </p:txBody>
      </p:sp>
      <p:pic>
        <p:nvPicPr>
          <p:cNvPr id="32" name="Picture 31">
            <a:extLst>
              <a:ext uri="{FF2B5EF4-FFF2-40B4-BE49-F238E27FC236}">
                <a16:creationId xmlns:a16="http://schemas.microsoft.com/office/drawing/2014/main" id="{84B69CEE-3A2E-5C11-B2D7-028E7E84295E}"/>
              </a:ext>
            </a:extLst>
          </p:cNvPr>
          <p:cNvPicPr>
            <a:picLocks noChangeAspect="1"/>
          </p:cNvPicPr>
          <p:nvPr/>
        </p:nvPicPr>
        <p:blipFill>
          <a:blip r:embed="rId12"/>
          <a:stretch>
            <a:fillRect/>
          </a:stretch>
        </p:blipFill>
        <p:spPr>
          <a:xfrm>
            <a:off x="7590954" y="1021412"/>
            <a:ext cx="5995903" cy="63273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87717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2E761-805E-12D2-3627-0FC98488047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710CE4A-563B-21BF-02D7-4E8A9C1907F4}"/>
              </a:ext>
            </a:extLst>
          </p:cNvPr>
          <p:cNvSpPr>
            <a:spLocks noGrp="1"/>
          </p:cNvSpPr>
          <p:nvPr>
            <p:ph type="body" sz="quarter" idx="10"/>
          </p:nvPr>
        </p:nvSpPr>
        <p:spPr/>
        <p:txBody>
          <a:bodyPr>
            <a:normAutofit lnSpcReduction="10000"/>
          </a:bodyPr>
          <a:lstStyle/>
          <a:p>
            <a:r>
              <a:rPr lang="en-US" dirty="0"/>
              <a:t>LEGION.ORG</a:t>
            </a:r>
          </a:p>
        </p:txBody>
      </p:sp>
      <p:grpSp>
        <p:nvGrpSpPr>
          <p:cNvPr id="4" name="Group 3">
            <a:extLst>
              <a:ext uri="{FF2B5EF4-FFF2-40B4-BE49-F238E27FC236}">
                <a16:creationId xmlns:a16="http://schemas.microsoft.com/office/drawing/2014/main" id="{F3341508-D2D3-E02C-E947-4C8A90095985}"/>
              </a:ext>
            </a:extLst>
          </p:cNvPr>
          <p:cNvGrpSpPr/>
          <p:nvPr/>
        </p:nvGrpSpPr>
        <p:grpSpPr>
          <a:xfrm>
            <a:off x="0" y="0"/>
            <a:ext cx="14046897" cy="9927439"/>
            <a:chOff x="0" y="0"/>
            <a:chExt cx="14046897" cy="9927439"/>
          </a:xfrm>
        </p:grpSpPr>
        <p:pic>
          <p:nvPicPr>
            <p:cNvPr id="5" name="Picture 4">
              <a:extLst>
                <a:ext uri="{FF2B5EF4-FFF2-40B4-BE49-F238E27FC236}">
                  <a16:creationId xmlns:a16="http://schemas.microsoft.com/office/drawing/2014/main" id="{14F768A7-091F-5EFC-D35D-194A790B75D2}"/>
                </a:ext>
              </a:extLst>
            </p:cNvPr>
            <p:cNvPicPr>
              <a:picLocks noChangeAspect="1"/>
            </p:cNvPicPr>
            <p:nvPr/>
          </p:nvPicPr>
          <p:blipFill>
            <a:blip r:embed="rId3"/>
            <a:stretch>
              <a:fillRect/>
            </a:stretch>
          </p:blipFill>
          <p:spPr>
            <a:xfrm>
              <a:off x="0" y="0"/>
              <a:ext cx="14046897" cy="9753601"/>
            </a:xfrm>
            <a:prstGeom prst="rect">
              <a:avLst/>
            </a:prstGeom>
          </p:spPr>
        </p:pic>
        <p:pic>
          <p:nvPicPr>
            <p:cNvPr id="3" name="Picture 2">
              <a:extLst>
                <a:ext uri="{FF2B5EF4-FFF2-40B4-BE49-F238E27FC236}">
                  <a16:creationId xmlns:a16="http://schemas.microsoft.com/office/drawing/2014/main" id="{F37FF477-A58E-A734-5036-CF8A8AE3D465}"/>
                </a:ext>
              </a:extLst>
            </p:cNvPr>
            <p:cNvPicPr>
              <a:picLocks noChangeAspect="1"/>
            </p:cNvPicPr>
            <p:nvPr/>
          </p:nvPicPr>
          <p:blipFill>
            <a:blip r:embed="rId4"/>
            <a:stretch>
              <a:fillRect/>
            </a:stretch>
          </p:blipFill>
          <p:spPr>
            <a:xfrm>
              <a:off x="1133710" y="3188825"/>
              <a:ext cx="9477139" cy="6738614"/>
            </a:xfrm>
            <a:prstGeom prst="rect">
              <a:avLst/>
            </a:prstGeom>
          </p:spPr>
        </p:pic>
      </p:grpSp>
    </p:spTree>
    <p:extLst>
      <p:ext uri="{BB962C8B-B14F-4D97-AF65-F5344CB8AC3E}">
        <p14:creationId xmlns:p14="http://schemas.microsoft.com/office/powerpoint/2010/main" val="312490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3562A1-51B1-9135-986B-A7E590AC4DE7}"/>
              </a:ext>
            </a:extLst>
          </p:cNvPr>
          <p:cNvGrpSpPr/>
          <p:nvPr/>
        </p:nvGrpSpPr>
        <p:grpSpPr>
          <a:xfrm>
            <a:off x="6450771" y="313391"/>
            <a:ext cx="10175504" cy="9126818"/>
            <a:chOff x="6422148" y="179278"/>
            <a:chExt cx="9982450" cy="9395044"/>
          </a:xfrm>
        </p:grpSpPr>
        <p:grpSp>
          <p:nvGrpSpPr>
            <p:cNvPr id="5" name="Group 4">
              <a:extLst>
                <a:ext uri="{FF2B5EF4-FFF2-40B4-BE49-F238E27FC236}">
                  <a16:creationId xmlns:a16="http://schemas.microsoft.com/office/drawing/2014/main" id="{28F137D1-5C98-E619-40E0-AD32901E504A}"/>
                </a:ext>
              </a:extLst>
            </p:cNvPr>
            <p:cNvGrpSpPr/>
            <p:nvPr/>
          </p:nvGrpSpPr>
          <p:grpSpPr>
            <a:xfrm>
              <a:off x="6422148" y="179278"/>
              <a:ext cx="9982450" cy="9395044"/>
              <a:chOff x="6422148" y="179278"/>
              <a:chExt cx="9982450" cy="9395044"/>
            </a:xfrm>
          </p:grpSpPr>
          <p:grpSp>
            <p:nvGrpSpPr>
              <p:cNvPr id="8" name="Group 7">
                <a:extLst>
                  <a:ext uri="{FF2B5EF4-FFF2-40B4-BE49-F238E27FC236}">
                    <a16:creationId xmlns:a16="http://schemas.microsoft.com/office/drawing/2014/main" id="{D8A10D7C-DCBA-A947-A08F-6FC826EF4B63}"/>
                  </a:ext>
                </a:extLst>
              </p:cNvPr>
              <p:cNvGrpSpPr/>
              <p:nvPr/>
            </p:nvGrpSpPr>
            <p:grpSpPr>
              <a:xfrm>
                <a:off x="6422148" y="179278"/>
                <a:ext cx="9982450" cy="9395044"/>
                <a:chOff x="6181800" y="-387016"/>
                <a:chExt cx="10381910" cy="9746364"/>
              </a:xfrm>
            </p:grpSpPr>
            <p:grpSp>
              <p:nvGrpSpPr>
                <p:cNvPr id="10" name="Group 9">
                  <a:extLst>
                    <a:ext uri="{FF2B5EF4-FFF2-40B4-BE49-F238E27FC236}">
                      <a16:creationId xmlns:a16="http://schemas.microsoft.com/office/drawing/2014/main" id="{EE9DCDFC-626C-C1E4-7C60-E297CA7AC183}"/>
                    </a:ext>
                  </a:extLst>
                </p:cNvPr>
                <p:cNvGrpSpPr/>
                <p:nvPr/>
              </p:nvGrpSpPr>
              <p:grpSpPr>
                <a:xfrm>
                  <a:off x="6181800" y="-387016"/>
                  <a:ext cx="10381910" cy="9746364"/>
                  <a:chOff x="6236593" y="-214471"/>
                  <a:chExt cx="10381910" cy="9746364"/>
                </a:xfrm>
              </p:grpSpPr>
              <p:grpSp>
                <p:nvGrpSpPr>
                  <p:cNvPr id="13" name="Group 12">
                    <a:extLst>
                      <a:ext uri="{FF2B5EF4-FFF2-40B4-BE49-F238E27FC236}">
                        <a16:creationId xmlns:a16="http://schemas.microsoft.com/office/drawing/2014/main" id="{8D31E026-B3B8-0402-A8D7-9DAAED94D262}"/>
                      </a:ext>
                    </a:extLst>
                  </p:cNvPr>
                  <p:cNvGrpSpPr/>
                  <p:nvPr/>
                </p:nvGrpSpPr>
                <p:grpSpPr>
                  <a:xfrm>
                    <a:off x="6241538" y="221706"/>
                    <a:ext cx="10163060" cy="9310187"/>
                    <a:chOff x="6990735" y="202523"/>
                    <a:chExt cx="10163060" cy="9310187"/>
                  </a:xfrm>
                </p:grpSpPr>
                <p:grpSp>
                  <p:nvGrpSpPr>
                    <p:cNvPr id="17" name="Group 16">
                      <a:extLst>
                        <a:ext uri="{FF2B5EF4-FFF2-40B4-BE49-F238E27FC236}">
                          <a16:creationId xmlns:a16="http://schemas.microsoft.com/office/drawing/2014/main" id="{524B4065-F51C-4E88-3D49-035693A18024}"/>
                        </a:ext>
                      </a:extLst>
                    </p:cNvPr>
                    <p:cNvGrpSpPr/>
                    <p:nvPr/>
                  </p:nvGrpSpPr>
                  <p:grpSpPr>
                    <a:xfrm>
                      <a:off x="6990735" y="202523"/>
                      <a:ext cx="10163060" cy="9310187"/>
                      <a:chOff x="6990735" y="202523"/>
                      <a:chExt cx="10163060" cy="9310187"/>
                    </a:xfrm>
                  </p:grpSpPr>
                  <p:grpSp>
                    <p:nvGrpSpPr>
                      <p:cNvPr id="19" name="Group 18">
                        <a:extLst>
                          <a:ext uri="{FF2B5EF4-FFF2-40B4-BE49-F238E27FC236}">
                            <a16:creationId xmlns:a16="http://schemas.microsoft.com/office/drawing/2014/main" id="{3285AF26-4423-9739-737B-DA115691950C}"/>
                          </a:ext>
                        </a:extLst>
                      </p:cNvPr>
                      <p:cNvGrpSpPr/>
                      <p:nvPr/>
                    </p:nvGrpSpPr>
                    <p:grpSpPr>
                      <a:xfrm>
                        <a:off x="6990735" y="202523"/>
                        <a:ext cx="10163060" cy="9310187"/>
                        <a:chOff x="6990735" y="202523"/>
                        <a:chExt cx="10163060" cy="9310187"/>
                      </a:xfrm>
                    </p:grpSpPr>
                    <p:grpSp>
                      <p:nvGrpSpPr>
                        <p:cNvPr id="23" name="Group 22">
                          <a:extLst>
                            <a:ext uri="{FF2B5EF4-FFF2-40B4-BE49-F238E27FC236}">
                              <a16:creationId xmlns:a16="http://schemas.microsoft.com/office/drawing/2014/main" id="{0A7A2763-3552-BC0C-505D-3A13F0C2F507}"/>
                            </a:ext>
                          </a:extLst>
                        </p:cNvPr>
                        <p:cNvGrpSpPr/>
                        <p:nvPr/>
                      </p:nvGrpSpPr>
                      <p:grpSpPr>
                        <a:xfrm>
                          <a:off x="6990735" y="202523"/>
                          <a:ext cx="10128377" cy="9310187"/>
                          <a:chOff x="7342961" y="202523"/>
                          <a:chExt cx="9776151" cy="8941477"/>
                        </a:xfrm>
                      </p:grpSpPr>
                      <p:pic>
                        <p:nvPicPr>
                          <p:cNvPr id="25" name="Picture 24">
                            <a:extLst>
                              <a:ext uri="{FF2B5EF4-FFF2-40B4-BE49-F238E27FC236}">
                                <a16:creationId xmlns:a16="http://schemas.microsoft.com/office/drawing/2014/main" id="{B7380D66-7F5F-8CA5-1DCA-FA24F30EED90}"/>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6" name="Picture 25">
                            <a:extLst>
                              <a:ext uri="{FF2B5EF4-FFF2-40B4-BE49-F238E27FC236}">
                                <a16:creationId xmlns:a16="http://schemas.microsoft.com/office/drawing/2014/main" id="{894DCC9B-C7DE-3D3D-1AE8-0811482AD9E5}"/>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7" name="Picture 26">
                            <a:extLst>
                              <a:ext uri="{FF2B5EF4-FFF2-40B4-BE49-F238E27FC236}">
                                <a16:creationId xmlns:a16="http://schemas.microsoft.com/office/drawing/2014/main" id="{906A445B-4742-CE8D-E56A-10ECAD565122}"/>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8" name="Rectangle 27">
                            <a:extLst>
                              <a:ext uri="{FF2B5EF4-FFF2-40B4-BE49-F238E27FC236}">
                                <a16:creationId xmlns:a16="http://schemas.microsoft.com/office/drawing/2014/main" id="{46F6A497-3EDD-979E-3589-FF7E520BECCF}"/>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Box 3">
                          <a:extLst>
                            <a:ext uri="{FF2B5EF4-FFF2-40B4-BE49-F238E27FC236}">
                              <a16:creationId xmlns:a16="http://schemas.microsoft.com/office/drawing/2014/main" id="{C539021C-2BC3-4A7B-1E6E-65041AB24FEF}"/>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1" name="Picture 20">
                        <a:extLst>
                          <a:ext uri="{FF2B5EF4-FFF2-40B4-BE49-F238E27FC236}">
                            <a16:creationId xmlns:a16="http://schemas.microsoft.com/office/drawing/2014/main" id="{9913C65D-1D07-57C8-322E-928217845190}"/>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8" name="Rectangle 17">
                      <a:extLst>
                        <a:ext uri="{FF2B5EF4-FFF2-40B4-BE49-F238E27FC236}">
                          <a16:creationId xmlns:a16="http://schemas.microsoft.com/office/drawing/2014/main" id="{25507789-3919-9B14-A326-40889A7E0191}"/>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AE00896A-E601-117B-50F3-B42F67B17598}"/>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5" name="Picture 14">
                    <a:extLst>
                      <a:ext uri="{FF2B5EF4-FFF2-40B4-BE49-F238E27FC236}">
                        <a16:creationId xmlns:a16="http://schemas.microsoft.com/office/drawing/2014/main" id="{2194D6AA-CAB2-35CC-92C8-DA6508E00FA1}"/>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6" name="Picture 15">
                    <a:extLst>
                      <a:ext uri="{FF2B5EF4-FFF2-40B4-BE49-F238E27FC236}">
                        <a16:creationId xmlns:a16="http://schemas.microsoft.com/office/drawing/2014/main" id="{1D04A541-CD56-686D-85B8-660D564EB118}"/>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2" name="Text Box 3">
                  <a:extLst>
                    <a:ext uri="{FF2B5EF4-FFF2-40B4-BE49-F238E27FC236}">
                      <a16:creationId xmlns:a16="http://schemas.microsoft.com/office/drawing/2014/main" id="{627AE41D-6F97-D7CC-846F-C273B08DE620}"/>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9" name="Picture 8">
                <a:extLst>
                  <a:ext uri="{FF2B5EF4-FFF2-40B4-BE49-F238E27FC236}">
                    <a16:creationId xmlns:a16="http://schemas.microsoft.com/office/drawing/2014/main" id="{C4154BCE-5B05-18D7-2C7C-32283D6D13C3}"/>
                  </a:ext>
                </a:extLst>
              </p:cNvPr>
              <p:cNvPicPr>
                <a:picLocks noChangeAspect="1"/>
              </p:cNvPicPr>
              <p:nvPr/>
            </p:nvPicPr>
            <p:blipFill>
              <a:blip r:embed="rId10"/>
              <a:stretch>
                <a:fillRect/>
              </a:stretch>
            </p:blipFill>
            <p:spPr>
              <a:xfrm>
                <a:off x="14011213" y="9153868"/>
                <a:ext cx="922100" cy="266723"/>
              </a:xfrm>
              <a:prstGeom prst="rect">
                <a:avLst/>
              </a:prstGeom>
            </p:spPr>
          </p:pic>
        </p:grpSp>
        <p:pic>
          <p:nvPicPr>
            <p:cNvPr id="7" name="Picture 6">
              <a:extLst>
                <a:ext uri="{FF2B5EF4-FFF2-40B4-BE49-F238E27FC236}">
                  <a16:creationId xmlns:a16="http://schemas.microsoft.com/office/drawing/2014/main" id="{D0C35F21-450E-9304-AC73-0C0AB8C103A3}"/>
                </a:ext>
              </a:extLst>
            </p:cNvPr>
            <p:cNvPicPr>
              <a:picLocks noChangeAspect="1"/>
            </p:cNvPicPr>
            <p:nvPr/>
          </p:nvPicPr>
          <p:blipFill>
            <a:blip r:embed="rId11"/>
            <a:stretch>
              <a:fillRect/>
            </a:stretch>
          </p:blipFill>
          <p:spPr>
            <a:xfrm>
              <a:off x="8501171" y="2031594"/>
              <a:ext cx="5242839" cy="762866"/>
            </a:xfrm>
            <a:prstGeom prst="rect">
              <a:avLst/>
            </a:prstGeom>
          </p:spPr>
        </p:pic>
      </p:grpSp>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HELP - FIND A POST</a:t>
            </a:r>
          </a:p>
        </p:txBody>
      </p:sp>
      <p:pic>
        <p:nvPicPr>
          <p:cNvPr id="11" name="Picture 10">
            <a:extLst>
              <a:ext uri="{FF2B5EF4-FFF2-40B4-BE49-F238E27FC236}">
                <a16:creationId xmlns:a16="http://schemas.microsoft.com/office/drawing/2014/main" id="{549ED925-5903-8A44-E3E7-42CCF177E08A}"/>
              </a:ext>
            </a:extLst>
          </p:cNvPr>
          <p:cNvPicPr>
            <a:picLocks noChangeAspect="1"/>
          </p:cNvPicPr>
          <p:nvPr/>
        </p:nvPicPr>
        <p:blipFill>
          <a:blip r:embed="rId12"/>
          <a:stretch>
            <a:fillRect/>
          </a:stretch>
        </p:blipFill>
        <p:spPr>
          <a:xfrm>
            <a:off x="11935770" y="1079731"/>
            <a:ext cx="2523179" cy="2979498"/>
          </a:xfrm>
          <a:prstGeom prst="rect">
            <a:avLst/>
          </a:prstGeom>
          <a:effectLst>
            <a:glow rad="228600">
              <a:schemeClr val="accent5">
                <a:satMod val="175000"/>
                <a:alpha val="40000"/>
              </a:schemeClr>
            </a:glow>
          </a:effectLst>
        </p:spPr>
      </p:pic>
      <p:pic>
        <p:nvPicPr>
          <p:cNvPr id="20" name="Picture 19">
            <a:extLst>
              <a:ext uri="{FF2B5EF4-FFF2-40B4-BE49-F238E27FC236}">
                <a16:creationId xmlns:a16="http://schemas.microsoft.com/office/drawing/2014/main" id="{5400FD18-C66F-792C-A34C-2766C35AEA5D}"/>
              </a:ext>
            </a:extLst>
          </p:cNvPr>
          <p:cNvPicPr>
            <a:picLocks noChangeAspect="1"/>
          </p:cNvPicPr>
          <p:nvPr/>
        </p:nvPicPr>
        <p:blipFill>
          <a:blip r:embed="rId13"/>
          <a:stretch>
            <a:fillRect/>
          </a:stretch>
        </p:blipFill>
        <p:spPr>
          <a:xfrm>
            <a:off x="20181" y="1389930"/>
            <a:ext cx="6194882" cy="3266249"/>
          </a:xfrm>
          <a:prstGeom prst="rect">
            <a:avLst/>
          </a:prstGeom>
        </p:spPr>
      </p:pic>
      <p:pic>
        <p:nvPicPr>
          <p:cNvPr id="22" name="Picture 21">
            <a:extLst>
              <a:ext uri="{FF2B5EF4-FFF2-40B4-BE49-F238E27FC236}">
                <a16:creationId xmlns:a16="http://schemas.microsoft.com/office/drawing/2014/main" id="{1EBA038E-BEBA-5B76-9F09-87B10C75C137}"/>
              </a:ext>
            </a:extLst>
          </p:cNvPr>
          <p:cNvPicPr>
            <a:picLocks noChangeAspect="1"/>
          </p:cNvPicPr>
          <p:nvPr/>
        </p:nvPicPr>
        <p:blipFill>
          <a:blip r:embed="rId14"/>
          <a:stretch>
            <a:fillRect/>
          </a:stretch>
        </p:blipFill>
        <p:spPr>
          <a:xfrm>
            <a:off x="710406" y="4576534"/>
            <a:ext cx="4410075" cy="3990975"/>
          </a:xfrm>
          <a:prstGeom prst="rect">
            <a:avLst/>
          </a:prstGeom>
        </p:spPr>
      </p:pic>
      <p:sp>
        <p:nvSpPr>
          <p:cNvPr id="3" name="Arrow: Right 2">
            <a:extLst>
              <a:ext uri="{FF2B5EF4-FFF2-40B4-BE49-F238E27FC236}">
                <a16:creationId xmlns:a16="http://schemas.microsoft.com/office/drawing/2014/main" id="{B473CD2C-B00D-BD9F-ADC3-97C7CE70791C}"/>
              </a:ext>
            </a:extLst>
          </p:cNvPr>
          <p:cNvSpPr/>
          <p:nvPr/>
        </p:nvSpPr>
        <p:spPr>
          <a:xfrm>
            <a:off x="11260588" y="1435895"/>
            <a:ext cx="785812" cy="87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10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HELP - FIND A POST</a:t>
            </a:r>
          </a:p>
        </p:txBody>
      </p:sp>
      <p:pic>
        <p:nvPicPr>
          <p:cNvPr id="20" name="Picture 19">
            <a:extLst>
              <a:ext uri="{FF2B5EF4-FFF2-40B4-BE49-F238E27FC236}">
                <a16:creationId xmlns:a16="http://schemas.microsoft.com/office/drawing/2014/main" id="{5400FD18-C66F-792C-A34C-2766C35AEA5D}"/>
              </a:ext>
            </a:extLst>
          </p:cNvPr>
          <p:cNvPicPr>
            <a:picLocks noChangeAspect="1"/>
          </p:cNvPicPr>
          <p:nvPr/>
        </p:nvPicPr>
        <p:blipFill>
          <a:blip r:embed="rId3"/>
          <a:stretch>
            <a:fillRect/>
          </a:stretch>
        </p:blipFill>
        <p:spPr>
          <a:xfrm>
            <a:off x="20181" y="1220402"/>
            <a:ext cx="6516414" cy="3435777"/>
          </a:xfrm>
          <a:prstGeom prst="rect">
            <a:avLst/>
          </a:prstGeom>
        </p:spPr>
      </p:pic>
      <p:pic>
        <p:nvPicPr>
          <p:cNvPr id="22" name="Picture 21">
            <a:extLst>
              <a:ext uri="{FF2B5EF4-FFF2-40B4-BE49-F238E27FC236}">
                <a16:creationId xmlns:a16="http://schemas.microsoft.com/office/drawing/2014/main" id="{1EBA038E-BEBA-5B76-9F09-87B10C75C137}"/>
              </a:ext>
            </a:extLst>
          </p:cNvPr>
          <p:cNvPicPr>
            <a:picLocks noChangeAspect="1"/>
          </p:cNvPicPr>
          <p:nvPr/>
        </p:nvPicPr>
        <p:blipFill>
          <a:blip r:embed="rId4"/>
          <a:stretch>
            <a:fillRect/>
          </a:stretch>
        </p:blipFill>
        <p:spPr>
          <a:xfrm>
            <a:off x="710406" y="4576534"/>
            <a:ext cx="4410075" cy="3990975"/>
          </a:xfrm>
          <a:prstGeom prst="rect">
            <a:avLst/>
          </a:prstGeom>
        </p:spPr>
      </p:pic>
      <p:grpSp>
        <p:nvGrpSpPr>
          <p:cNvPr id="13" name="Group 12">
            <a:extLst>
              <a:ext uri="{FF2B5EF4-FFF2-40B4-BE49-F238E27FC236}">
                <a16:creationId xmlns:a16="http://schemas.microsoft.com/office/drawing/2014/main" id="{85D3C2B2-A25B-49EF-CE92-2C55E3EBEF40}"/>
              </a:ext>
            </a:extLst>
          </p:cNvPr>
          <p:cNvGrpSpPr/>
          <p:nvPr/>
        </p:nvGrpSpPr>
        <p:grpSpPr>
          <a:xfrm>
            <a:off x="6209718" y="158238"/>
            <a:ext cx="11003684" cy="8242232"/>
            <a:chOff x="6336579" y="493518"/>
            <a:chExt cx="11003684" cy="8242232"/>
          </a:xfrm>
        </p:grpSpPr>
        <p:pic>
          <p:nvPicPr>
            <p:cNvPr id="3" name="Picture 2">
              <a:extLst>
                <a:ext uri="{FF2B5EF4-FFF2-40B4-BE49-F238E27FC236}">
                  <a16:creationId xmlns:a16="http://schemas.microsoft.com/office/drawing/2014/main" id="{58A2AE7D-34A5-A249-7F31-BB0746188713}"/>
                </a:ext>
              </a:extLst>
            </p:cNvPr>
            <p:cNvPicPr>
              <a:picLocks noChangeAspect="1"/>
            </p:cNvPicPr>
            <p:nvPr/>
          </p:nvPicPr>
          <p:blipFill>
            <a:blip r:embed="rId5"/>
            <a:stretch>
              <a:fillRect/>
            </a:stretch>
          </p:blipFill>
          <p:spPr>
            <a:xfrm>
              <a:off x="6336579" y="493518"/>
              <a:ext cx="11003684" cy="8166032"/>
            </a:xfrm>
            <a:prstGeom prst="rect">
              <a:avLst/>
            </a:prstGeom>
          </p:spPr>
        </p:pic>
        <p:pic>
          <p:nvPicPr>
            <p:cNvPr id="5" name="Picture 4">
              <a:extLst>
                <a:ext uri="{FF2B5EF4-FFF2-40B4-BE49-F238E27FC236}">
                  <a16:creationId xmlns:a16="http://schemas.microsoft.com/office/drawing/2014/main" id="{6B04101C-58D3-6052-F415-88A1C9FD47EB}"/>
                </a:ext>
              </a:extLst>
            </p:cNvPr>
            <p:cNvPicPr>
              <a:picLocks noChangeAspect="1"/>
            </p:cNvPicPr>
            <p:nvPr/>
          </p:nvPicPr>
          <p:blipFill>
            <a:blip r:embed="rId6"/>
            <a:stretch>
              <a:fillRect/>
            </a:stretch>
          </p:blipFill>
          <p:spPr>
            <a:xfrm>
              <a:off x="8555831" y="8088050"/>
              <a:ext cx="685800" cy="647700"/>
            </a:xfrm>
            <a:prstGeom prst="rect">
              <a:avLst/>
            </a:prstGeom>
          </p:spPr>
        </p:pic>
      </p:grpSp>
    </p:spTree>
    <p:extLst>
      <p:ext uri="{BB962C8B-B14F-4D97-AF65-F5344CB8AC3E}">
        <p14:creationId xmlns:p14="http://schemas.microsoft.com/office/powerpoint/2010/main" val="417047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HELP - FIND A POST</a:t>
            </a:r>
          </a:p>
        </p:txBody>
      </p:sp>
      <p:pic>
        <p:nvPicPr>
          <p:cNvPr id="20" name="Picture 19">
            <a:extLst>
              <a:ext uri="{FF2B5EF4-FFF2-40B4-BE49-F238E27FC236}">
                <a16:creationId xmlns:a16="http://schemas.microsoft.com/office/drawing/2014/main" id="{5400FD18-C66F-792C-A34C-2766C35AEA5D}"/>
              </a:ext>
            </a:extLst>
          </p:cNvPr>
          <p:cNvPicPr>
            <a:picLocks noChangeAspect="1"/>
          </p:cNvPicPr>
          <p:nvPr/>
        </p:nvPicPr>
        <p:blipFill>
          <a:blip r:embed="rId3"/>
          <a:stretch>
            <a:fillRect/>
          </a:stretch>
        </p:blipFill>
        <p:spPr>
          <a:xfrm>
            <a:off x="20181" y="1220402"/>
            <a:ext cx="6516414" cy="3435777"/>
          </a:xfrm>
          <a:prstGeom prst="rect">
            <a:avLst/>
          </a:prstGeom>
        </p:spPr>
      </p:pic>
      <p:pic>
        <p:nvPicPr>
          <p:cNvPr id="3" name="Picture 2">
            <a:extLst>
              <a:ext uri="{FF2B5EF4-FFF2-40B4-BE49-F238E27FC236}">
                <a16:creationId xmlns:a16="http://schemas.microsoft.com/office/drawing/2014/main" id="{12D84038-0559-FEDD-BDAD-7A48CEF50812}"/>
              </a:ext>
            </a:extLst>
          </p:cNvPr>
          <p:cNvPicPr>
            <a:picLocks noChangeAspect="1"/>
          </p:cNvPicPr>
          <p:nvPr/>
        </p:nvPicPr>
        <p:blipFill>
          <a:blip r:embed="rId4"/>
          <a:stretch>
            <a:fillRect/>
          </a:stretch>
        </p:blipFill>
        <p:spPr>
          <a:xfrm>
            <a:off x="481013" y="4656179"/>
            <a:ext cx="4943465" cy="4489201"/>
          </a:xfrm>
          <a:prstGeom prst="rect">
            <a:avLst/>
          </a:prstGeom>
        </p:spPr>
      </p:pic>
      <p:pic>
        <p:nvPicPr>
          <p:cNvPr id="7" name="Picture 6">
            <a:extLst>
              <a:ext uri="{FF2B5EF4-FFF2-40B4-BE49-F238E27FC236}">
                <a16:creationId xmlns:a16="http://schemas.microsoft.com/office/drawing/2014/main" id="{1A4DD8C9-5BFF-1813-2598-6DAABF797636}"/>
              </a:ext>
            </a:extLst>
          </p:cNvPr>
          <p:cNvPicPr>
            <a:picLocks noChangeAspect="1"/>
          </p:cNvPicPr>
          <p:nvPr/>
        </p:nvPicPr>
        <p:blipFill>
          <a:blip r:embed="rId5"/>
          <a:stretch>
            <a:fillRect/>
          </a:stretch>
        </p:blipFill>
        <p:spPr>
          <a:xfrm>
            <a:off x="8183961" y="241422"/>
            <a:ext cx="6917926" cy="8827926"/>
          </a:xfrm>
          <a:prstGeom prst="rect">
            <a:avLst/>
          </a:prstGeom>
        </p:spPr>
      </p:pic>
    </p:spTree>
    <p:extLst>
      <p:ext uri="{BB962C8B-B14F-4D97-AF65-F5344CB8AC3E}">
        <p14:creationId xmlns:p14="http://schemas.microsoft.com/office/powerpoint/2010/main" val="292038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6761FDD-87F1-FAB9-B149-0A9CCB5DE872}"/>
              </a:ext>
            </a:extLst>
          </p:cNvPr>
          <p:cNvSpPr/>
          <p:nvPr/>
        </p:nvSpPr>
        <p:spPr>
          <a:xfrm>
            <a:off x="6700838" y="0"/>
            <a:ext cx="10639425" cy="9872663"/>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HELP - FIND A POST</a:t>
            </a:r>
          </a:p>
        </p:txBody>
      </p:sp>
      <p:pic>
        <p:nvPicPr>
          <p:cNvPr id="9" name="Picture 8">
            <a:extLst>
              <a:ext uri="{FF2B5EF4-FFF2-40B4-BE49-F238E27FC236}">
                <a16:creationId xmlns:a16="http://schemas.microsoft.com/office/drawing/2014/main" id="{369E4348-8C74-443C-60F8-DC75FEA493F8}"/>
              </a:ext>
            </a:extLst>
          </p:cNvPr>
          <p:cNvPicPr>
            <a:picLocks noChangeAspect="1"/>
          </p:cNvPicPr>
          <p:nvPr/>
        </p:nvPicPr>
        <p:blipFill>
          <a:blip r:embed="rId3"/>
          <a:stretch>
            <a:fillRect/>
          </a:stretch>
        </p:blipFill>
        <p:spPr>
          <a:xfrm>
            <a:off x="182880" y="1410794"/>
            <a:ext cx="5521291" cy="2132507"/>
          </a:xfrm>
          <a:prstGeom prst="rect">
            <a:avLst/>
          </a:prstGeom>
        </p:spPr>
      </p:pic>
      <p:sp>
        <p:nvSpPr>
          <p:cNvPr id="5" name="Rectangle: Rounded Corners 4">
            <a:extLst>
              <a:ext uri="{FF2B5EF4-FFF2-40B4-BE49-F238E27FC236}">
                <a16:creationId xmlns:a16="http://schemas.microsoft.com/office/drawing/2014/main" id="{354D1B8F-537C-7C8C-02EA-E3F062124189}"/>
              </a:ext>
            </a:extLst>
          </p:cNvPr>
          <p:cNvSpPr/>
          <p:nvPr/>
        </p:nvSpPr>
        <p:spPr>
          <a:xfrm>
            <a:off x="182880" y="3088005"/>
            <a:ext cx="1173480" cy="64008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4D5BA28-CF52-377D-9D70-836EF845705D}"/>
              </a:ext>
            </a:extLst>
          </p:cNvPr>
          <p:cNvPicPr>
            <a:picLocks noChangeAspect="1"/>
          </p:cNvPicPr>
          <p:nvPr/>
        </p:nvPicPr>
        <p:blipFill>
          <a:blip r:embed="rId4"/>
          <a:stretch>
            <a:fillRect/>
          </a:stretch>
        </p:blipFill>
        <p:spPr>
          <a:xfrm>
            <a:off x="8526792" y="351792"/>
            <a:ext cx="6658904" cy="9050013"/>
          </a:xfrm>
          <a:prstGeom prst="rect">
            <a:avLst/>
          </a:prstGeom>
        </p:spPr>
      </p:pic>
      <p:pic>
        <p:nvPicPr>
          <p:cNvPr id="11" name="Picture 10">
            <a:extLst>
              <a:ext uri="{FF2B5EF4-FFF2-40B4-BE49-F238E27FC236}">
                <a16:creationId xmlns:a16="http://schemas.microsoft.com/office/drawing/2014/main" id="{CACE509B-0564-4248-2494-2308D3E2B0B7}"/>
              </a:ext>
            </a:extLst>
          </p:cNvPr>
          <p:cNvPicPr>
            <a:picLocks noChangeAspect="1"/>
          </p:cNvPicPr>
          <p:nvPr/>
        </p:nvPicPr>
        <p:blipFill>
          <a:blip r:embed="rId5"/>
          <a:stretch>
            <a:fillRect/>
          </a:stretch>
        </p:blipFill>
        <p:spPr>
          <a:xfrm>
            <a:off x="7806890" y="896444"/>
            <a:ext cx="8098708" cy="3161206"/>
          </a:xfrm>
          <a:prstGeom prst="rect">
            <a:avLst/>
          </a:prstGeom>
          <a:effectLst>
            <a:glow rad="228600">
              <a:schemeClr val="accent5">
                <a:satMod val="175000"/>
                <a:alpha val="40000"/>
              </a:schemeClr>
            </a:glow>
          </a:effectLst>
        </p:spPr>
      </p:pic>
      <p:sp>
        <p:nvSpPr>
          <p:cNvPr id="19" name="TextBox 18">
            <a:extLst>
              <a:ext uri="{FF2B5EF4-FFF2-40B4-BE49-F238E27FC236}">
                <a16:creationId xmlns:a16="http://schemas.microsoft.com/office/drawing/2014/main" id="{F35E1DB4-9135-2977-C0CA-CDD83EF32CE4}"/>
              </a:ext>
            </a:extLst>
          </p:cNvPr>
          <p:cNvSpPr txBox="1"/>
          <p:nvPr/>
        </p:nvSpPr>
        <p:spPr>
          <a:xfrm>
            <a:off x="762183" y="4686806"/>
            <a:ext cx="4907573" cy="3046988"/>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u="sng" dirty="0"/>
              <a:t>Annual Forms</a:t>
            </a:r>
          </a:p>
          <a:p>
            <a:pPr algn="ctr"/>
            <a:endParaRPr lang="en-US" u="sng" dirty="0"/>
          </a:p>
          <a:p>
            <a:pPr algn="ctr"/>
            <a:r>
              <a:rPr lang="en-US" dirty="0"/>
              <a:t>Post Data Form</a:t>
            </a:r>
          </a:p>
          <a:p>
            <a:pPr algn="ctr"/>
            <a:r>
              <a:rPr lang="en-US" dirty="0"/>
              <a:t>Officer Certification</a:t>
            </a:r>
          </a:p>
          <a:p>
            <a:pPr algn="ctr"/>
            <a:endParaRPr lang="en-US" dirty="0"/>
          </a:p>
        </p:txBody>
      </p:sp>
    </p:spTree>
    <p:extLst>
      <p:ext uri="{BB962C8B-B14F-4D97-AF65-F5344CB8AC3E}">
        <p14:creationId xmlns:p14="http://schemas.microsoft.com/office/powerpoint/2010/main" val="376386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 fill="hold"/>
                                        <p:tgtEl>
                                          <p:spTgt spid="11"/>
                                        </p:tgtEl>
                                        <p:attrNameLst>
                                          <p:attrName>ppt_w</p:attrName>
                                        </p:attrNameLst>
                                      </p:cBhvr>
                                      <p:tavLst>
                                        <p:tav tm="0">
                                          <p:val>
                                            <p:fltVal val="0"/>
                                          </p:val>
                                        </p:tav>
                                        <p:tav tm="100000">
                                          <p:val>
                                            <p:strVal val="#ppt_w"/>
                                          </p:val>
                                        </p:tav>
                                      </p:tavLst>
                                    </p:anim>
                                    <p:anim calcmode="lin" valueType="num">
                                      <p:cBhvr>
                                        <p:cTn id="8" dur="10" fill="hold"/>
                                        <p:tgtEl>
                                          <p:spTgt spid="11"/>
                                        </p:tgtEl>
                                        <p:attrNameLst>
                                          <p:attrName>ppt_h</p:attrName>
                                        </p:attrNameLst>
                                      </p:cBhvr>
                                      <p:tavLst>
                                        <p:tav tm="0">
                                          <p:val>
                                            <p:fltVal val="0"/>
                                          </p:val>
                                        </p:tav>
                                        <p:tav tm="100000">
                                          <p:val>
                                            <p:strVal val="#ppt_h"/>
                                          </p:val>
                                        </p:tav>
                                      </p:tavLst>
                                    </p:anim>
                                    <p:animEffect transition="in" filter="fade">
                                      <p:cBhvr>
                                        <p:cTn id="9"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4B59-A0BB-A8B3-E7BA-61F2B97141D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73438A6-10E5-658B-A9CC-FE2B5777EB01}"/>
              </a:ext>
            </a:extLst>
          </p:cNvPr>
          <p:cNvSpPr/>
          <p:nvPr/>
        </p:nvSpPr>
        <p:spPr>
          <a:xfrm>
            <a:off x="6700838" y="0"/>
            <a:ext cx="10639425" cy="9872663"/>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A31672-1EF3-6FBC-9915-0FE0C51B123C}"/>
              </a:ext>
            </a:extLst>
          </p:cNvPr>
          <p:cNvPicPr>
            <a:picLocks noChangeAspect="1"/>
          </p:cNvPicPr>
          <p:nvPr/>
        </p:nvPicPr>
        <p:blipFill>
          <a:blip r:embed="rId3"/>
          <a:stretch>
            <a:fillRect/>
          </a:stretch>
        </p:blipFill>
        <p:spPr>
          <a:xfrm>
            <a:off x="8526792" y="351792"/>
            <a:ext cx="6658904" cy="9050013"/>
          </a:xfrm>
          <a:prstGeom prst="rect">
            <a:avLst/>
          </a:prstGeom>
        </p:spPr>
      </p:pic>
      <p:sp>
        <p:nvSpPr>
          <p:cNvPr id="6" name="Text Placeholder 5">
            <a:extLst>
              <a:ext uri="{FF2B5EF4-FFF2-40B4-BE49-F238E27FC236}">
                <a16:creationId xmlns:a16="http://schemas.microsoft.com/office/drawing/2014/main" id="{A180AA89-307C-20E3-9AEF-DBEFE83EB9AF}"/>
              </a:ext>
            </a:extLst>
          </p:cNvPr>
          <p:cNvSpPr>
            <a:spLocks noGrp="1"/>
          </p:cNvSpPr>
          <p:nvPr>
            <p:ph type="body" sz="quarter" idx="10"/>
          </p:nvPr>
        </p:nvSpPr>
        <p:spPr/>
        <p:txBody>
          <a:bodyPr>
            <a:normAutofit lnSpcReduction="10000"/>
          </a:bodyPr>
          <a:lstStyle/>
          <a:p>
            <a:r>
              <a:rPr lang="en-US" dirty="0"/>
              <a:t>HELP - FIND A POST</a:t>
            </a:r>
          </a:p>
        </p:txBody>
      </p:sp>
      <p:pic>
        <p:nvPicPr>
          <p:cNvPr id="9" name="Picture 8">
            <a:extLst>
              <a:ext uri="{FF2B5EF4-FFF2-40B4-BE49-F238E27FC236}">
                <a16:creationId xmlns:a16="http://schemas.microsoft.com/office/drawing/2014/main" id="{BC477A6B-725C-6733-0DA6-F04D5551C0C1}"/>
              </a:ext>
            </a:extLst>
          </p:cNvPr>
          <p:cNvPicPr>
            <a:picLocks noChangeAspect="1"/>
          </p:cNvPicPr>
          <p:nvPr/>
        </p:nvPicPr>
        <p:blipFill>
          <a:blip r:embed="rId4"/>
          <a:stretch>
            <a:fillRect/>
          </a:stretch>
        </p:blipFill>
        <p:spPr>
          <a:xfrm>
            <a:off x="182880" y="1410794"/>
            <a:ext cx="5521291" cy="2132507"/>
          </a:xfrm>
          <a:prstGeom prst="rect">
            <a:avLst/>
          </a:prstGeom>
        </p:spPr>
      </p:pic>
      <p:sp>
        <p:nvSpPr>
          <p:cNvPr id="5" name="Rectangle: Rounded Corners 4">
            <a:extLst>
              <a:ext uri="{FF2B5EF4-FFF2-40B4-BE49-F238E27FC236}">
                <a16:creationId xmlns:a16="http://schemas.microsoft.com/office/drawing/2014/main" id="{713EC5D4-C962-52E6-3A7F-17506AF05EBE}"/>
              </a:ext>
            </a:extLst>
          </p:cNvPr>
          <p:cNvSpPr/>
          <p:nvPr/>
        </p:nvSpPr>
        <p:spPr>
          <a:xfrm>
            <a:off x="182880" y="3088005"/>
            <a:ext cx="1173480" cy="64008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8992DF-86E8-4301-0015-7656649332A1}"/>
              </a:ext>
            </a:extLst>
          </p:cNvPr>
          <p:cNvPicPr>
            <a:picLocks noChangeAspect="1"/>
          </p:cNvPicPr>
          <p:nvPr/>
        </p:nvPicPr>
        <p:blipFill>
          <a:blip r:embed="rId5"/>
          <a:stretch>
            <a:fillRect/>
          </a:stretch>
        </p:blipFill>
        <p:spPr>
          <a:xfrm>
            <a:off x="7180190" y="1983034"/>
            <a:ext cx="9352108" cy="2953297"/>
          </a:xfrm>
          <a:prstGeom prst="rect">
            <a:avLst/>
          </a:prstGeom>
          <a:effectLst>
            <a:glow rad="228600">
              <a:schemeClr val="accent5">
                <a:satMod val="175000"/>
                <a:alpha val="40000"/>
              </a:schemeClr>
            </a:glow>
          </a:effectLst>
        </p:spPr>
      </p:pic>
      <p:grpSp>
        <p:nvGrpSpPr>
          <p:cNvPr id="8" name="Group 7">
            <a:extLst>
              <a:ext uri="{FF2B5EF4-FFF2-40B4-BE49-F238E27FC236}">
                <a16:creationId xmlns:a16="http://schemas.microsoft.com/office/drawing/2014/main" id="{AE55FD25-0FD7-DD89-9AF2-031C3256BFDF}"/>
              </a:ext>
            </a:extLst>
          </p:cNvPr>
          <p:cNvGrpSpPr/>
          <p:nvPr/>
        </p:nvGrpSpPr>
        <p:grpSpPr>
          <a:xfrm>
            <a:off x="769620" y="4670535"/>
            <a:ext cx="4203206" cy="2709961"/>
            <a:chOff x="769620" y="4670535"/>
            <a:chExt cx="4203206" cy="2709961"/>
          </a:xfrm>
        </p:grpSpPr>
        <p:pic>
          <p:nvPicPr>
            <p:cNvPr id="10" name="Picture 9">
              <a:extLst>
                <a:ext uri="{FF2B5EF4-FFF2-40B4-BE49-F238E27FC236}">
                  <a16:creationId xmlns:a16="http://schemas.microsoft.com/office/drawing/2014/main" id="{89083C3C-DC02-A823-D42A-008C7D97C1A2}"/>
                </a:ext>
              </a:extLst>
            </p:cNvPr>
            <p:cNvPicPr>
              <a:picLocks noChangeAspect="1"/>
            </p:cNvPicPr>
            <p:nvPr/>
          </p:nvPicPr>
          <p:blipFill>
            <a:blip r:embed="rId6"/>
            <a:stretch>
              <a:fillRect/>
            </a:stretch>
          </p:blipFill>
          <p:spPr>
            <a:xfrm>
              <a:off x="769620" y="4670535"/>
              <a:ext cx="4203206" cy="2709961"/>
            </a:xfrm>
            <a:prstGeom prst="rect">
              <a:avLst/>
            </a:prstGeom>
          </p:spPr>
        </p:pic>
        <p:sp>
          <p:nvSpPr>
            <p:cNvPr id="12" name="Rectangle 11">
              <a:extLst>
                <a:ext uri="{FF2B5EF4-FFF2-40B4-BE49-F238E27FC236}">
                  <a16:creationId xmlns:a16="http://schemas.microsoft.com/office/drawing/2014/main" id="{F08DA026-7A12-ADE7-532E-D029BAA14925}"/>
                </a:ext>
              </a:extLst>
            </p:cNvPr>
            <p:cNvSpPr/>
            <p:nvPr/>
          </p:nvSpPr>
          <p:spPr>
            <a:xfrm>
              <a:off x="1006704" y="6143626"/>
              <a:ext cx="3729037" cy="57149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91CB166F-A840-A577-4BDE-CB2982175977}"/>
              </a:ext>
            </a:extLst>
          </p:cNvPr>
          <p:cNvSpPr txBox="1"/>
          <p:nvPr/>
        </p:nvSpPr>
        <p:spPr>
          <a:xfrm>
            <a:off x="9261752" y="2257008"/>
            <a:ext cx="7270546" cy="830997"/>
          </a:xfrm>
          <a:prstGeom prst="rect">
            <a:avLst/>
          </a:prstGeom>
          <a:solidFill>
            <a:srgbClr val="F2F2F2"/>
          </a:solidFill>
        </p:spPr>
        <p:txBody>
          <a:bodyPr wrap="square" rtlCol="0">
            <a:spAutoFit/>
          </a:bodyPr>
          <a:lstStyle/>
          <a:p>
            <a:r>
              <a:rPr lang="en-US" b="1" dirty="0"/>
              <a:t>Fish Fry every Friday, 5-7pm sponsored by American Legion Riders.</a:t>
            </a:r>
          </a:p>
          <a:p>
            <a:endParaRPr lang="en-US" b="1" dirty="0"/>
          </a:p>
          <a:p>
            <a:endParaRPr lang="en-US" b="1" dirty="0"/>
          </a:p>
        </p:txBody>
      </p:sp>
      <p:pic>
        <p:nvPicPr>
          <p:cNvPr id="13" name="Picture 12">
            <a:extLst>
              <a:ext uri="{FF2B5EF4-FFF2-40B4-BE49-F238E27FC236}">
                <a16:creationId xmlns:a16="http://schemas.microsoft.com/office/drawing/2014/main" id="{DC4A1F46-5704-1AF3-E9FC-D736F64980F3}"/>
              </a:ext>
            </a:extLst>
          </p:cNvPr>
          <p:cNvPicPr>
            <a:picLocks noChangeAspect="1"/>
          </p:cNvPicPr>
          <p:nvPr/>
        </p:nvPicPr>
        <p:blipFill>
          <a:blip r:embed="rId7"/>
          <a:stretch>
            <a:fillRect/>
          </a:stretch>
        </p:blipFill>
        <p:spPr>
          <a:xfrm>
            <a:off x="7290515" y="2133600"/>
            <a:ext cx="1880312" cy="1373506"/>
          </a:xfrm>
          <a:prstGeom prst="rect">
            <a:avLst/>
          </a:prstGeom>
        </p:spPr>
      </p:pic>
    </p:spTree>
    <p:extLst>
      <p:ext uri="{BB962C8B-B14F-4D97-AF65-F5344CB8AC3E}">
        <p14:creationId xmlns:p14="http://schemas.microsoft.com/office/powerpoint/2010/main" val="68536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D1073-9493-118D-BCAE-8517B4E0E52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EA14ECC-7922-C242-A408-8A3101DE69D7}"/>
              </a:ext>
            </a:extLst>
          </p:cNvPr>
          <p:cNvSpPr/>
          <p:nvPr/>
        </p:nvSpPr>
        <p:spPr>
          <a:xfrm>
            <a:off x="6700838" y="0"/>
            <a:ext cx="10639425" cy="9872663"/>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EC1CEFF-D51A-DE7B-743A-83B9FDB5C6EB}"/>
              </a:ext>
            </a:extLst>
          </p:cNvPr>
          <p:cNvPicPr>
            <a:picLocks noChangeAspect="1"/>
          </p:cNvPicPr>
          <p:nvPr/>
        </p:nvPicPr>
        <p:blipFill>
          <a:blip r:embed="rId3"/>
          <a:stretch>
            <a:fillRect/>
          </a:stretch>
        </p:blipFill>
        <p:spPr>
          <a:xfrm>
            <a:off x="8526792" y="351792"/>
            <a:ext cx="6658904" cy="9050013"/>
          </a:xfrm>
          <a:prstGeom prst="rect">
            <a:avLst/>
          </a:prstGeom>
        </p:spPr>
      </p:pic>
      <p:sp>
        <p:nvSpPr>
          <p:cNvPr id="6" name="Text Placeholder 5">
            <a:extLst>
              <a:ext uri="{FF2B5EF4-FFF2-40B4-BE49-F238E27FC236}">
                <a16:creationId xmlns:a16="http://schemas.microsoft.com/office/drawing/2014/main" id="{1659460B-4629-D1A4-E8CD-0F7EBE2A2724}"/>
              </a:ext>
            </a:extLst>
          </p:cNvPr>
          <p:cNvSpPr>
            <a:spLocks noGrp="1"/>
          </p:cNvSpPr>
          <p:nvPr>
            <p:ph type="body" sz="quarter" idx="10"/>
          </p:nvPr>
        </p:nvSpPr>
        <p:spPr/>
        <p:txBody>
          <a:bodyPr>
            <a:normAutofit lnSpcReduction="10000"/>
          </a:bodyPr>
          <a:lstStyle/>
          <a:p>
            <a:r>
              <a:rPr lang="en-US" dirty="0"/>
              <a:t>HELP - FIND A POST</a:t>
            </a:r>
          </a:p>
        </p:txBody>
      </p:sp>
      <p:pic>
        <p:nvPicPr>
          <p:cNvPr id="9" name="Picture 8">
            <a:extLst>
              <a:ext uri="{FF2B5EF4-FFF2-40B4-BE49-F238E27FC236}">
                <a16:creationId xmlns:a16="http://schemas.microsoft.com/office/drawing/2014/main" id="{106D1243-9788-74FF-D5FB-4CFE3BEE8E10}"/>
              </a:ext>
            </a:extLst>
          </p:cNvPr>
          <p:cNvPicPr>
            <a:picLocks noChangeAspect="1"/>
          </p:cNvPicPr>
          <p:nvPr/>
        </p:nvPicPr>
        <p:blipFill>
          <a:blip r:embed="rId4"/>
          <a:stretch>
            <a:fillRect/>
          </a:stretch>
        </p:blipFill>
        <p:spPr>
          <a:xfrm>
            <a:off x="182880" y="1410794"/>
            <a:ext cx="5521291" cy="2132507"/>
          </a:xfrm>
          <a:prstGeom prst="rect">
            <a:avLst/>
          </a:prstGeom>
        </p:spPr>
      </p:pic>
      <p:sp>
        <p:nvSpPr>
          <p:cNvPr id="5" name="Rectangle: Rounded Corners 4">
            <a:extLst>
              <a:ext uri="{FF2B5EF4-FFF2-40B4-BE49-F238E27FC236}">
                <a16:creationId xmlns:a16="http://schemas.microsoft.com/office/drawing/2014/main" id="{133D3F12-E245-1C3F-DD0F-9D7AC4F72903}"/>
              </a:ext>
            </a:extLst>
          </p:cNvPr>
          <p:cNvSpPr/>
          <p:nvPr/>
        </p:nvSpPr>
        <p:spPr>
          <a:xfrm>
            <a:off x="182880" y="3088005"/>
            <a:ext cx="1173480" cy="64008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52A644-9909-80D6-9A4D-A65AD2CDA045}"/>
              </a:ext>
            </a:extLst>
          </p:cNvPr>
          <p:cNvPicPr>
            <a:picLocks noChangeAspect="1"/>
          </p:cNvPicPr>
          <p:nvPr/>
        </p:nvPicPr>
        <p:blipFill>
          <a:blip r:embed="rId5"/>
          <a:stretch>
            <a:fillRect/>
          </a:stretch>
        </p:blipFill>
        <p:spPr>
          <a:xfrm>
            <a:off x="8022132" y="1952433"/>
            <a:ext cx="7651256" cy="4901586"/>
          </a:xfrm>
          <a:prstGeom prst="rect">
            <a:avLst/>
          </a:prstGeom>
          <a:effectLst>
            <a:glow rad="228600">
              <a:schemeClr val="accent5">
                <a:satMod val="175000"/>
                <a:alpha val="40000"/>
              </a:schemeClr>
            </a:glow>
          </a:effectLst>
        </p:spPr>
      </p:pic>
      <p:grpSp>
        <p:nvGrpSpPr>
          <p:cNvPr id="12" name="Group 11">
            <a:extLst>
              <a:ext uri="{FF2B5EF4-FFF2-40B4-BE49-F238E27FC236}">
                <a16:creationId xmlns:a16="http://schemas.microsoft.com/office/drawing/2014/main" id="{96546BE6-1CF9-CDD8-0CFB-CA64D5F3B502}"/>
              </a:ext>
            </a:extLst>
          </p:cNvPr>
          <p:cNvGrpSpPr/>
          <p:nvPr/>
        </p:nvGrpSpPr>
        <p:grpSpPr>
          <a:xfrm>
            <a:off x="769620" y="4670535"/>
            <a:ext cx="4203206" cy="2709961"/>
            <a:chOff x="769620" y="4670535"/>
            <a:chExt cx="4203206" cy="2709961"/>
          </a:xfrm>
        </p:grpSpPr>
        <p:pic>
          <p:nvPicPr>
            <p:cNvPr id="13" name="Picture 12">
              <a:extLst>
                <a:ext uri="{FF2B5EF4-FFF2-40B4-BE49-F238E27FC236}">
                  <a16:creationId xmlns:a16="http://schemas.microsoft.com/office/drawing/2014/main" id="{865E80A1-3A07-C671-2508-F14CD9343F29}"/>
                </a:ext>
              </a:extLst>
            </p:cNvPr>
            <p:cNvPicPr>
              <a:picLocks noChangeAspect="1"/>
            </p:cNvPicPr>
            <p:nvPr/>
          </p:nvPicPr>
          <p:blipFill>
            <a:blip r:embed="rId6"/>
            <a:stretch>
              <a:fillRect/>
            </a:stretch>
          </p:blipFill>
          <p:spPr>
            <a:xfrm>
              <a:off x="769620" y="4670535"/>
              <a:ext cx="4203206" cy="2709961"/>
            </a:xfrm>
            <a:prstGeom prst="rect">
              <a:avLst/>
            </a:prstGeom>
          </p:spPr>
        </p:pic>
        <p:sp>
          <p:nvSpPr>
            <p:cNvPr id="14" name="Rectangle 13">
              <a:extLst>
                <a:ext uri="{FF2B5EF4-FFF2-40B4-BE49-F238E27FC236}">
                  <a16:creationId xmlns:a16="http://schemas.microsoft.com/office/drawing/2014/main" id="{C68F4898-78BC-0D8D-31C1-0C2E1E48B48F}"/>
                </a:ext>
              </a:extLst>
            </p:cNvPr>
            <p:cNvSpPr/>
            <p:nvPr/>
          </p:nvSpPr>
          <p:spPr>
            <a:xfrm>
              <a:off x="1006704" y="6823284"/>
              <a:ext cx="3729037" cy="55721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F7EF1D5-B824-54B5-A923-99E32B4C41C8}"/>
              </a:ext>
            </a:extLst>
          </p:cNvPr>
          <p:cNvSpPr txBox="1"/>
          <p:nvPr/>
        </p:nvSpPr>
        <p:spPr>
          <a:xfrm>
            <a:off x="709549" y="7831327"/>
            <a:ext cx="4994622" cy="1352806"/>
          </a:xfrm>
          <a:prstGeom prst="rect">
            <a:avLst/>
          </a:prstGeom>
          <a:noFill/>
        </p:spPr>
        <p:txBody>
          <a:bodyPr wrap="square">
            <a:spAutoFit/>
          </a:bodyPr>
          <a:lstStyle/>
          <a:p>
            <a:pPr marL="0" marR="0">
              <a:lnSpc>
                <a:spcPct val="117000"/>
              </a:lnSpc>
              <a:buNone/>
            </a:pPr>
            <a:r>
              <a:rPr lang="en-US" sz="2400" dirty="0">
                <a:solidFill>
                  <a:srgbClr val="FF0000"/>
                </a:solidFill>
                <a:effectLst/>
                <a:latin typeface="Times New Roman" panose="02020603050405020304" pitchFamily="18" charset="0"/>
                <a:ea typeface="Times New Roman" panose="02020603050405020304" pitchFamily="18" charset="0"/>
              </a:rPr>
              <a:t>Contact information, dues and meeting information is reported on the Post Data Report.</a:t>
            </a:r>
          </a:p>
        </p:txBody>
      </p:sp>
    </p:spTree>
    <p:extLst>
      <p:ext uri="{BB962C8B-B14F-4D97-AF65-F5344CB8AC3E}">
        <p14:creationId xmlns:p14="http://schemas.microsoft.com/office/powerpoint/2010/main" val="391430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041B5-FD1D-82E2-81E1-A9F66320E9A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FFB86FD-F559-8169-67E6-BF0D8D408031}"/>
              </a:ext>
            </a:extLst>
          </p:cNvPr>
          <p:cNvSpPr/>
          <p:nvPr/>
        </p:nvSpPr>
        <p:spPr>
          <a:xfrm>
            <a:off x="6700838" y="0"/>
            <a:ext cx="10639425" cy="9872663"/>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04BFD0-F582-9CCB-45E4-D5DF43DEB516}"/>
              </a:ext>
            </a:extLst>
          </p:cNvPr>
          <p:cNvPicPr>
            <a:picLocks noChangeAspect="1"/>
          </p:cNvPicPr>
          <p:nvPr/>
        </p:nvPicPr>
        <p:blipFill>
          <a:blip r:embed="rId3"/>
          <a:stretch>
            <a:fillRect/>
          </a:stretch>
        </p:blipFill>
        <p:spPr>
          <a:xfrm>
            <a:off x="8526792" y="351792"/>
            <a:ext cx="6658904" cy="9050013"/>
          </a:xfrm>
          <a:prstGeom prst="rect">
            <a:avLst/>
          </a:prstGeom>
        </p:spPr>
      </p:pic>
      <p:sp>
        <p:nvSpPr>
          <p:cNvPr id="6" name="Text Placeholder 5">
            <a:extLst>
              <a:ext uri="{FF2B5EF4-FFF2-40B4-BE49-F238E27FC236}">
                <a16:creationId xmlns:a16="http://schemas.microsoft.com/office/drawing/2014/main" id="{AFC7B624-A5A4-0BFC-FC78-FC4351C34FD1}"/>
              </a:ext>
            </a:extLst>
          </p:cNvPr>
          <p:cNvSpPr>
            <a:spLocks noGrp="1"/>
          </p:cNvSpPr>
          <p:nvPr>
            <p:ph type="body" sz="quarter" idx="10"/>
          </p:nvPr>
        </p:nvSpPr>
        <p:spPr/>
        <p:txBody>
          <a:bodyPr>
            <a:normAutofit lnSpcReduction="10000"/>
          </a:bodyPr>
          <a:lstStyle/>
          <a:p>
            <a:r>
              <a:rPr lang="en-US" dirty="0"/>
              <a:t>HELP - FIND A POST</a:t>
            </a:r>
          </a:p>
        </p:txBody>
      </p:sp>
      <p:pic>
        <p:nvPicPr>
          <p:cNvPr id="9" name="Picture 8">
            <a:extLst>
              <a:ext uri="{FF2B5EF4-FFF2-40B4-BE49-F238E27FC236}">
                <a16:creationId xmlns:a16="http://schemas.microsoft.com/office/drawing/2014/main" id="{B14979E9-2CEB-3AA4-1960-63CA1EA59820}"/>
              </a:ext>
            </a:extLst>
          </p:cNvPr>
          <p:cNvPicPr>
            <a:picLocks noChangeAspect="1"/>
          </p:cNvPicPr>
          <p:nvPr/>
        </p:nvPicPr>
        <p:blipFill>
          <a:blip r:embed="rId4"/>
          <a:stretch>
            <a:fillRect/>
          </a:stretch>
        </p:blipFill>
        <p:spPr>
          <a:xfrm>
            <a:off x="182880" y="1410794"/>
            <a:ext cx="5521291" cy="2132507"/>
          </a:xfrm>
          <a:prstGeom prst="rect">
            <a:avLst/>
          </a:prstGeom>
        </p:spPr>
      </p:pic>
      <p:sp>
        <p:nvSpPr>
          <p:cNvPr id="5" name="Rectangle: Rounded Corners 4">
            <a:extLst>
              <a:ext uri="{FF2B5EF4-FFF2-40B4-BE49-F238E27FC236}">
                <a16:creationId xmlns:a16="http://schemas.microsoft.com/office/drawing/2014/main" id="{4EA3359B-EBEE-8BA6-A2CD-E04A78CA0928}"/>
              </a:ext>
            </a:extLst>
          </p:cNvPr>
          <p:cNvSpPr/>
          <p:nvPr/>
        </p:nvSpPr>
        <p:spPr>
          <a:xfrm>
            <a:off x="182880" y="3088005"/>
            <a:ext cx="1173480" cy="64008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70AD0B-DD0D-D08E-9553-6CA129EC9286}"/>
              </a:ext>
            </a:extLst>
          </p:cNvPr>
          <p:cNvPicPr>
            <a:picLocks noChangeAspect="1"/>
          </p:cNvPicPr>
          <p:nvPr/>
        </p:nvPicPr>
        <p:blipFill>
          <a:blip r:embed="rId5"/>
          <a:stretch>
            <a:fillRect/>
          </a:stretch>
        </p:blipFill>
        <p:spPr>
          <a:xfrm>
            <a:off x="8082197" y="4308989"/>
            <a:ext cx="6005278" cy="5092816"/>
          </a:xfrm>
          <a:prstGeom prst="rect">
            <a:avLst/>
          </a:prstGeom>
          <a:effectLst>
            <a:glow rad="228600">
              <a:schemeClr val="accent5">
                <a:satMod val="175000"/>
                <a:alpha val="40000"/>
              </a:schemeClr>
            </a:glow>
          </a:effectLst>
        </p:spPr>
      </p:pic>
      <p:grpSp>
        <p:nvGrpSpPr>
          <p:cNvPr id="13" name="Group 12">
            <a:extLst>
              <a:ext uri="{FF2B5EF4-FFF2-40B4-BE49-F238E27FC236}">
                <a16:creationId xmlns:a16="http://schemas.microsoft.com/office/drawing/2014/main" id="{A7C56B84-547D-A35F-2F0A-46B65E40A1CA}"/>
              </a:ext>
            </a:extLst>
          </p:cNvPr>
          <p:cNvGrpSpPr/>
          <p:nvPr/>
        </p:nvGrpSpPr>
        <p:grpSpPr>
          <a:xfrm>
            <a:off x="769620" y="4670535"/>
            <a:ext cx="4203206" cy="2709961"/>
            <a:chOff x="769620" y="4670535"/>
            <a:chExt cx="4203206" cy="2709961"/>
          </a:xfrm>
        </p:grpSpPr>
        <p:pic>
          <p:nvPicPr>
            <p:cNvPr id="11" name="Picture 10">
              <a:extLst>
                <a:ext uri="{FF2B5EF4-FFF2-40B4-BE49-F238E27FC236}">
                  <a16:creationId xmlns:a16="http://schemas.microsoft.com/office/drawing/2014/main" id="{CB76C7B9-B844-A099-8A36-85529D2752BC}"/>
                </a:ext>
              </a:extLst>
            </p:cNvPr>
            <p:cNvPicPr>
              <a:picLocks noChangeAspect="1"/>
            </p:cNvPicPr>
            <p:nvPr/>
          </p:nvPicPr>
          <p:blipFill>
            <a:blip r:embed="rId6"/>
            <a:stretch>
              <a:fillRect/>
            </a:stretch>
          </p:blipFill>
          <p:spPr>
            <a:xfrm>
              <a:off x="769620" y="4670535"/>
              <a:ext cx="4203206" cy="2709961"/>
            </a:xfrm>
            <a:prstGeom prst="rect">
              <a:avLst/>
            </a:prstGeom>
          </p:spPr>
        </p:pic>
        <p:sp>
          <p:nvSpPr>
            <p:cNvPr id="12" name="Rectangle 11">
              <a:extLst>
                <a:ext uri="{FF2B5EF4-FFF2-40B4-BE49-F238E27FC236}">
                  <a16:creationId xmlns:a16="http://schemas.microsoft.com/office/drawing/2014/main" id="{CB4D83D6-BF8D-B3EC-367F-549EBB299B77}"/>
                </a:ext>
              </a:extLst>
            </p:cNvPr>
            <p:cNvSpPr/>
            <p:nvPr/>
          </p:nvSpPr>
          <p:spPr>
            <a:xfrm>
              <a:off x="1014413" y="5529263"/>
              <a:ext cx="3729037" cy="55721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729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D2B06A-4599-35CE-7733-8E11AE7951F0}"/>
              </a:ext>
            </a:extLst>
          </p:cNvPr>
          <p:cNvSpPr>
            <a:spLocks noGrp="1"/>
          </p:cNvSpPr>
          <p:nvPr>
            <p:ph type="body" sz="quarter" idx="10"/>
          </p:nvPr>
        </p:nvSpPr>
        <p:spPr/>
        <p:txBody>
          <a:bodyPr>
            <a:normAutofit lnSpcReduction="10000"/>
          </a:bodyPr>
          <a:lstStyle/>
          <a:p>
            <a:r>
              <a:rPr lang="en-US" dirty="0"/>
              <a:t>GROUP DEFINITIONS</a:t>
            </a:r>
          </a:p>
        </p:txBody>
      </p:sp>
      <p:sp>
        <p:nvSpPr>
          <p:cNvPr id="5" name="Rectangle 4">
            <a:extLst>
              <a:ext uri="{FF2B5EF4-FFF2-40B4-BE49-F238E27FC236}">
                <a16:creationId xmlns:a16="http://schemas.microsoft.com/office/drawing/2014/main" id="{CCA2BFD2-1888-FE68-F278-D32F113D6E53}"/>
              </a:ext>
            </a:extLst>
          </p:cNvPr>
          <p:cNvSpPr/>
          <p:nvPr/>
        </p:nvSpPr>
        <p:spPr>
          <a:xfrm>
            <a:off x="-492369" y="-193431"/>
            <a:ext cx="6453554" cy="167053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8E74741-889C-CA9E-A0C9-673994907581}"/>
              </a:ext>
            </a:extLst>
          </p:cNvPr>
          <p:cNvSpPr txBox="1"/>
          <p:nvPr/>
        </p:nvSpPr>
        <p:spPr>
          <a:xfrm>
            <a:off x="-1055077" y="4443757"/>
            <a:ext cx="2110154" cy="523220"/>
          </a:xfrm>
          <a:prstGeom prst="rect">
            <a:avLst/>
          </a:prstGeom>
          <a:noFill/>
        </p:spPr>
        <p:txBody>
          <a:bodyPr wrap="square" rtlCol="0">
            <a:spAutoFit/>
          </a:bodyPr>
          <a:lstStyle/>
          <a:p>
            <a:pPr algn="l"/>
            <a:r>
              <a:rPr lang="en-US" sz="2800" dirty="0">
                <a:solidFill>
                  <a:srgbClr val="FF0000"/>
                </a:solidFill>
              </a:rPr>
              <a:t>View Only</a:t>
            </a:r>
          </a:p>
        </p:txBody>
      </p:sp>
      <p:sp>
        <p:nvSpPr>
          <p:cNvPr id="7" name="TextBox 6">
            <a:extLst>
              <a:ext uri="{FF2B5EF4-FFF2-40B4-BE49-F238E27FC236}">
                <a16:creationId xmlns:a16="http://schemas.microsoft.com/office/drawing/2014/main" id="{424052AD-603B-DE1B-A0F7-EC85C35993F5}"/>
              </a:ext>
            </a:extLst>
          </p:cNvPr>
          <p:cNvSpPr txBox="1"/>
          <p:nvPr/>
        </p:nvSpPr>
        <p:spPr>
          <a:xfrm>
            <a:off x="-3659528" y="7312139"/>
            <a:ext cx="9080072" cy="523220"/>
          </a:xfrm>
          <a:prstGeom prst="rect">
            <a:avLst/>
          </a:prstGeom>
          <a:noFill/>
        </p:spPr>
        <p:txBody>
          <a:bodyPr wrap="square" rtlCol="0">
            <a:spAutoFit/>
          </a:bodyPr>
          <a:lstStyle/>
          <a:p>
            <a:pPr algn="l"/>
            <a:r>
              <a:rPr lang="en-US" sz="2800" dirty="0">
                <a:solidFill>
                  <a:srgbClr val="FF0000"/>
                </a:solidFill>
              </a:rPr>
              <a:t>Officer Groups are View Only</a:t>
            </a:r>
          </a:p>
        </p:txBody>
      </p:sp>
      <p:sp>
        <p:nvSpPr>
          <p:cNvPr id="9" name="TextBox 8">
            <a:extLst>
              <a:ext uri="{FF2B5EF4-FFF2-40B4-BE49-F238E27FC236}">
                <a16:creationId xmlns:a16="http://schemas.microsoft.com/office/drawing/2014/main" id="{704805EB-8241-50B6-DD59-8EBF4C47B4BA}"/>
              </a:ext>
            </a:extLst>
          </p:cNvPr>
          <p:cNvSpPr txBox="1"/>
          <p:nvPr/>
        </p:nvSpPr>
        <p:spPr>
          <a:xfrm>
            <a:off x="-1629141" y="5877948"/>
            <a:ext cx="2110154" cy="523220"/>
          </a:xfrm>
          <a:prstGeom prst="rect">
            <a:avLst/>
          </a:prstGeom>
          <a:noFill/>
        </p:spPr>
        <p:txBody>
          <a:bodyPr wrap="square" rtlCol="0">
            <a:spAutoFit/>
          </a:bodyPr>
          <a:lstStyle/>
          <a:p>
            <a:pPr algn="l"/>
            <a:r>
              <a:rPr lang="en-US" sz="2800" dirty="0">
                <a:solidFill>
                  <a:srgbClr val="FF0000"/>
                </a:solidFill>
              </a:rPr>
              <a:t>View Only</a:t>
            </a:r>
          </a:p>
        </p:txBody>
      </p:sp>
      <p:sp>
        <p:nvSpPr>
          <p:cNvPr id="6" name="TextBox 5">
            <a:extLst>
              <a:ext uri="{FF2B5EF4-FFF2-40B4-BE49-F238E27FC236}">
                <a16:creationId xmlns:a16="http://schemas.microsoft.com/office/drawing/2014/main" id="{380BA77D-E59A-589E-5A22-4761CF016E85}"/>
              </a:ext>
            </a:extLst>
          </p:cNvPr>
          <p:cNvSpPr txBox="1"/>
          <p:nvPr/>
        </p:nvSpPr>
        <p:spPr>
          <a:xfrm>
            <a:off x="1429073" y="1307830"/>
            <a:ext cx="5102514" cy="338554"/>
          </a:xfrm>
          <a:prstGeom prst="rect">
            <a:avLst/>
          </a:prstGeom>
          <a:noFill/>
        </p:spPr>
        <p:txBody>
          <a:bodyPr wrap="square" rtlCol="0">
            <a:spAutoFit/>
          </a:bodyPr>
          <a:lstStyle/>
          <a:p>
            <a:pPr algn="l"/>
            <a:r>
              <a:rPr lang="en-US" dirty="0"/>
              <a:t>Post Adjutant &amp; Commander</a:t>
            </a:r>
          </a:p>
        </p:txBody>
      </p:sp>
      <p:pic>
        <p:nvPicPr>
          <p:cNvPr id="8" name="Picture 7">
            <a:extLst>
              <a:ext uri="{FF2B5EF4-FFF2-40B4-BE49-F238E27FC236}">
                <a16:creationId xmlns:a16="http://schemas.microsoft.com/office/drawing/2014/main" id="{26C2891F-CC82-3787-32AD-52CEAC8B2129}"/>
              </a:ext>
            </a:extLst>
          </p:cNvPr>
          <p:cNvPicPr>
            <a:picLocks noChangeAspect="1"/>
          </p:cNvPicPr>
          <p:nvPr/>
        </p:nvPicPr>
        <p:blipFill>
          <a:blip r:embed="rId3"/>
          <a:stretch>
            <a:fillRect/>
          </a:stretch>
        </p:blipFill>
        <p:spPr>
          <a:xfrm>
            <a:off x="1429072" y="1667530"/>
            <a:ext cx="5102514" cy="3037837"/>
          </a:xfrm>
          <a:prstGeom prst="rect">
            <a:avLst/>
          </a:prstGeom>
        </p:spPr>
      </p:pic>
      <p:pic>
        <p:nvPicPr>
          <p:cNvPr id="13" name="Picture 12">
            <a:extLst>
              <a:ext uri="{FF2B5EF4-FFF2-40B4-BE49-F238E27FC236}">
                <a16:creationId xmlns:a16="http://schemas.microsoft.com/office/drawing/2014/main" id="{2E1F9257-C0C3-4B26-57A3-5C5C87DC6305}"/>
              </a:ext>
            </a:extLst>
          </p:cNvPr>
          <p:cNvPicPr>
            <a:picLocks noChangeAspect="1"/>
          </p:cNvPicPr>
          <p:nvPr/>
        </p:nvPicPr>
        <p:blipFill>
          <a:blip r:embed="rId4"/>
          <a:stretch>
            <a:fillRect/>
          </a:stretch>
        </p:blipFill>
        <p:spPr>
          <a:xfrm>
            <a:off x="8453028" y="1800243"/>
            <a:ext cx="2992269" cy="2643514"/>
          </a:xfrm>
          <a:prstGeom prst="rect">
            <a:avLst/>
          </a:prstGeom>
        </p:spPr>
      </p:pic>
      <p:pic>
        <p:nvPicPr>
          <p:cNvPr id="15" name="Picture 14">
            <a:extLst>
              <a:ext uri="{FF2B5EF4-FFF2-40B4-BE49-F238E27FC236}">
                <a16:creationId xmlns:a16="http://schemas.microsoft.com/office/drawing/2014/main" id="{65393FBE-C92F-F68A-4722-91961B0C2C7C}"/>
              </a:ext>
            </a:extLst>
          </p:cNvPr>
          <p:cNvPicPr>
            <a:picLocks noChangeAspect="1"/>
          </p:cNvPicPr>
          <p:nvPr/>
        </p:nvPicPr>
        <p:blipFill>
          <a:blip r:embed="rId5"/>
          <a:stretch>
            <a:fillRect/>
          </a:stretch>
        </p:blipFill>
        <p:spPr>
          <a:xfrm>
            <a:off x="6643477" y="1646384"/>
            <a:ext cx="1809551" cy="842068"/>
          </a:xfrm>
          <a:prstGeom prst="rect">
            <a:avLst/>
          </a:prstGeom>
        </p:spPr>
      </p:pic>
      <p:pic>
        <p:nvPicPr>
          <p:cNvPr id="17" name="Picture 16">
            <a:extLst>
              <a:ext uri="{FF2B5EF4-FFF2-40B4-BE49-F238E27FC236}">
                <a16:creationId xmlns:a16="http://schemas.microsoft.com/office/drawing/2014/main" id="{12D3E09A-C2C1-5399-3A6B-337375838ED5}"/>
              </a:ext>
            </a:extLst>
          </p:cNvPr>
          <p:cNvPicPr>
            <a:picLocks noChangeAspect="1"/>
          </p:cNvPicPr>
          <p:nvPr/>
        </p:nvPicPr>
        <p:blipFill>
          <a:blip r:embed="rId6"/>
          <a:stretch>
            <a:fillRect/>
          </a:stretch>
        </p:blipFill>
        <p:spPr>
          <a:xfrm>
            <a:off x="1433982" y="5300048"/>
            <a:ext cx="4908073" cy="2181367"/>
          </a:xfrm>
          <a:prstGeom prst="rect">
            <a:avLst/>
          </a:prstGeom>
        </p:spPr>
      </p:pic>
      <p:pic>
        <p:nvPicPr>
          <p:cNvPr id="19" name="Picture 18">
            <a:extLst>
              <a:ext uri="{FF2B5EF4-FFF2-40B4-BE49-F238E27FC236}">
                <a16:creationId xmlns:a16="http://schemas.microsoft.com/office/drawing/2014/main" id="{5AD93451-7BD1-542B-1D11-19785C0BFBEB}"/>
              </a:ext>
            </a:extLst>
          </p:cNvPr>
          <p:cNvPicPr>
            <a:picLocks noChangeAspect="1"/>
          </p:cNvPicPr>
          <p:nvPr/>
        </p:nvPicPr>
        <p:blipFill>
          <a:blip r:embed="rId7"/>
          <a:stretch>
            <a:fillRect/>
          </a:stretch>
        </p:blipFill>
        <p:spPr>
          <a:xfrm>
            <a:off x="6926466" y="5309844"/>
            <a:ext cx="2712734" cy="652430"/>
          </a:xfrm>
          <a:prstGeom prst="rect">
            <a:avLst/>
          </a:prstGeom>
        </p:spPr>
      </p:pic>
    </p:spTree>
    <p:extLst>
      <p:ext uri="{BB962C8B-B14F-4D97-AF65-F5344CB8AC3E}">
        <p14:creationId xmlns:p14="http://schemas.microsoft.com/office/powerpoint/2010/main" val="394559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B8E8B-5987-99A4-DA56-A4318E95C6D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51062C3-280C-AEB4-A63C-3732FED03FDA}"/>
              </a:ext>
            </a:extLst>
          </p:cNvPr>
          <p:cNvSpPr>
            <a:spLocks noGrp="1"/>
          </p:cNvSpPr>
          <p:nvPr>
            <p:ph type="body" sz="quarter" idx="10"/>
          </p:nvPr>
        </p:nvSpPr>
        <p:spPr/>
        <p:txBody>
          <a:bodyPr>
            <a:normAutofit lnSpcReduction="10000"/>
          </a:bodyPr>
          <a:lstStyle/>
          <a:p>
            <a:r>
              <a:rPr lang="en-US" dirty="0"/>
              <a:t>GROUP DEFINITIONS</a:t>
            </a:r>
          </a:p>
        </p:txBody>
      </p:sp>
      <p:sp>
        <p:nvSpPr>
          <p:cNvPr id="5" name="Rectangle 4">
            <a:extLst>
              <a:ext uri="{FF2B5EF4-FFF2-40B4-BE49-F238E27FC236}">
                <a16:creationId xmlns:a16="http://schemas.microsoft.com/office/drawing/2014/main" id="{412F6B3B-53A2-0EF1-D3B9-F34ECF5DA2C3}"/>
              </a:ext>
            </a:extLst>
          </p:cNvPr>
          <p:cNvSpPr/>
          <p:nvPr/>
        </p:nvSpPr>
        <p:spPr>
          <a:xfrm>
            <a:off x="-492369" y="-193431"/>
            <a:ext cx="6453554" cy="167053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B5E2281E-ACCA-7CEB-DE86-0A55145CFE03}"/>
              </a:ext>
            </a:extLst>
          </p:cNvPr>
          <p:cNvGraphicFramePr>
            <a:graphicFrameLocks noGrp="1"/>
          </p:cNvGraphicFramePr>
          <p:nvPr/>
        </p:nvGraphicFramePr>
        <p:xfrm>
          <a:off x="1667435" y="225439"/>
          <a:ext cx="14352149" cy="9070500"/>
        </p:xfrm>
        <a:graphic>
          <a:graphicData uri="http://schemas.openxmlformats.org/drawingml/2006/table">
            <a:tbl>
              <a:tblPr firstRow="1" bandRow="1">
                <a:tableStyleId>{F2DE63D5-997A-4646-A377-4702673A728D}</a:tableStyleId>
              </a:tblPr>
              <a:tblGrid>
                <a:gridCol w="5646120">
                  <a:extLst>
                    <a:ext uri="{9D8B030D-6E8A-4147-A177-3AD203B41FA5}">
                      <a16:colId xmlns:a16="http://schemas.microsoft.com/office/drawing/2014/main" val="3314875812"/>
                    </a:ext>
                  </a:extLst>
                </a:gridCol>
                <a:gridCol w="8706029">
                  <a:extLst>
                    <a:ext uri="{9D8B030D-6E8A-4147-A177-3AD203B41FA5}">
                      <a16:colId xmlns:a16="http://schemas.microsoft.com/office/drawing/2014/main" val="678055786"/>
                    </a:ext>
                  </a:extLst>
                </a:gridCol>
              </a:tblGrid>
              <a:tr h="764982">
                <a:tc>
                  <a:txBody>
                    <a:bodyPr/>
                    <a:lstStyle/>
                    <a:p>
                      <a:pPr algn="l"/>
                      <a:r>
                        <a:rPr lang="en-US" sz="2800" dirty="0">
                          <a:solidFill>
                            <a:schemeClr val="bg1"/>
                          </a:solidFill>
                        </a:rPr>
                        <a:t>GROUP</a:t>
                      </a:r>
                      <a:endParaRPr lang="en-US" sz="2800" dirty="0">
                        <a:solidFill>
                          <a:schemeClr val="bg1"/>
                        </a:solidFill>
                        <a:latin typeface="Arial" panose="020B0604020202020204" pitchFamily="34" charset="0"/>
                        <a:cs typeface="Arial" panose="020B0604020202020204" pitchFamily="34" charset="0"/>
                      </a:endParaRPr>
                    </a:p>
                  </a:txBody>
                  <a:tcPr anchor="b"/>
                </a:tc>
                <a:tc>
                  <a:txBody>
                    <a:bodyPr/>
                    <a:lstStyle/>
                    <a:p>
                      <a:r>
                        <a:rPr lang="en-US" sz="2800" dirty="0">
                          <a:solidFill>
                            <a:schemeClr val="bg1"/>
                          </a:solidFill>
                        </a:rPr>
                        <a:t>ADMINISTRATIVE OFFICERS</a:t>
                      </a:r>
                      <a:endParaRPr lang="en-US" sz="2800" dirty="0">
                        <a:solidFill>
                          <a:schemeClr val="bg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655280080"/>
                  </a:ext>
                </a:extLst>
              </a:tr>
              <a:tr h="1384253">
                <a:tc>
                  <a:txBody>
                    <a:bodyPr/>
                    <a:lstStyle/>
                    <a:p>
                      <a:pPr algn="l"/>
                      <a:r>
                        <a:rPr lang="en-US" sz="3200" dirty="0"/>
                        <a:t>Post</a:t>
                      </a:r>
                      <a:endParaRPr lang="en-US" sz="3200" dirty="0">
                        <a:solidFill>
                          <a:schemeClr val="tx1"/>
                        </a:solidFill>
                      </a:endParaRPr>
                    </a:p>
                    <a:p>
                      <a:pPr algn="l"/>
                      <a:r>
                        <a:rPr lang="en-US" sz="3200" dirty="0">
                          <a:solidFill>
                            <a:schemeClr val="tx1"/>
                          </a:solidFill>
                        </a:rPr>
                        <a:t>Post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Post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4311557"/>
                  </a:ext>
                </a:extLst>
              </a:tr>
              <a:tr h="1384253">
                <a:tc>
                  <a:txBody>
                    <a:bodyPr/>
                    <a:lstStyle/>
                    <a:p>
                      <a:pPr algn="l"/>
                      <a:r>
                        <a:rPr lang="en-US" sz="3200" dirty="0"/>
                        <a:t>Squadron</a:t>
                      </a:r>
                      <a:endParaRPr lang="en-US" sz="3200" dirty="0">
                        <a:solidFill>
                          <a:schemeClr val="tx1"/>
                        </a:solidFill>
                      </a:endParaRPr>
                    </a:p>
                    <a:p>
                      <a:pPr algn="l"/>
                      <a:r>
                        <a:rPr lang="en-US" sz="3200" dirty="0">
                          <a:solidFill>
                            <a:schemeClr val="tx1"/>
                          </a:solidFill>
                        </a:rPr>
                        <a:t>Squadron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Squadron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0032013"/>
                  </a:ext>
                </a:extLst>
              </a:tr>
              <a:tr h="1384253">
                <a:tc>
                  <a:txBody>
                    <a:bodyPr/>
                    <a:lstStyle/>
                    <a:p>
                      <a:pPr algn="l"/>
                      <a:r>
                        <a:rPr lang="en-US" sz="3200" dirty="0"/>
                        <a:t>County</a:t>
                      </a:r>
                      <a:endParaRPr lang="en-US" sz="3200" dirty="0">
                        <a:solidFill>
                          <a:schemeClr val="tx1"/>
                        </a:solidFill>
                      </a:endParaRPr>
                    </a:p>
                    <a:p>
                      <a:pPr algn="l"/>
                      <a:r>
                        <a:rPr lang="en-US" sz="3200" dirty="0">
                          <a:solidFill>
                            <a:schemeClr val="tx1"/>
                          </a:solidFill>
                        </a:rPr>
                        <a:t>County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County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5525291"/>
                  </a:ext>
                </a:extLst>
              </a:tr>
              <a:tr h="1384253">
                <a:tc>
                  <a:txBody>
                    <a:bodyPr/>
                    <a:lstStyle/>
                    <a:p>
                      <a:pPr algn="l"/>
                      <a:r>
                        <a:rPr lang="en-US" sz="3200" dirty="0"/>
                        <a:t>District</a:t>
                      </a:r>
                      <a:endParaRPr lang="en-US" sz="3200" dirty="0">
                        <a:solidFill>
                          <a:schemeClr val="tx1"/>
                        </a:solidFill>
                      </a:endParaRPr>
                    </a:p>
                    <a:p>
                      <a:pPr algn="l"/>
                      <a:r>
                        <a:rPr lang="en-US" sz="3200" dirty="0">
                          <a:solidFill>
                            <a:schemeClr val="tx1"/>
                          </a:solidFill>
                        </a:rPr>
                        <a:t>District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District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5672668"/>
                  </a:ext>
                </a:extLst>
              </a:tr>
              <a:tr h="1384253">
                <a:tc>
                  <a:txBody>
                    <a:bodyPr/>
                    <a:lstStyle/>
                    <a:p>
                      <a:pPr algn="l"/>
                      <a:r>
                        <a:rPr lang="en-US" sz="3200" dirty="0"/>
                        <a:t>Detachment</a:t>
                      </a:r>
                      <a:endParaRPr lang="en-US" sz="3200" dirty="0">
                        <a:solidFill>
                          <a:schemeClr val="tx1"/>
                        </a:solidFill>
                      </a:endParaRPr>
                    </a:p>
                    <a:p>
                      <a:pPr algn="l"/>
                      <a:r>
                        <a:rPr lang="en-US" sz="3200" dirty="0">
                          <a:solidFill>
                            <a:schemeClr val="tx1"/>
                          </a:solidFill>
                        </a:rPr>
                        <a:t>Detachment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Detachment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2243494"/>
                  </a:ext>
                </a:extLst>
              </a:tr>
              <a:tr h="1384253">
                <a:tc>
                  <a:txBody>
                    <a:bodyPr/>
                    <a:lstStyle/>
                    <a:p>
                      <a:pPr algn="l"/>
                      <a:r>
                        <a:rPr lang="en-US" sz="3200" dirty="0"/>
                        <a:t>Department</a:t>
                      </a:r>
                    </a:p>
                    <a:p>
                      <a:pPr algn="l"/>
                      <a:r>
                        <a:rPr lang="en-US" sz="3200" dirty="0"/>
                        <a:t>Department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Department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0504890"/>
                  </a:ext>
                </a:extLst>
              </a:tr>
            </a:tbl>
          </a:graphicData>
        </a:graphic>
      </p:graphicFrame>
      <p:sp>
        <p:nvSpPr>
          <p:cNvPr id="2" name="TextBox 1">
            <a:extLst>
              <a:ext uri="{FF2B5EF4-FFF2-40B4-BE49-F238E27FC236}">
                <a16:creationId xmlns:a16="http://schemas.microsoft.com/office/drawing/2014/main" id="{BA877765-8E06-A837-6A29-0B3DD9BE61BD}"/>
              </a:ext>
            </a:extLst>
          </p:cNvPr>
          <p:cNvSpPr txBox="1"/>
          <p:nvPr/>
        </p:nvSpPr>
        <p:spPr>
          <a:xfrm>
            <a:off x="3310390" y="3807999"/>
            <a:ext cx="2110154" cy="523220"/>
          </a:xfrm>
          <a:prstGeom prst="rect">
            <a:avLst/>
          </a:prstGeom>
          <a:noFill/>
        </p:spPr>
        <p:txBody>
          <a:bodyPr wrap="square" rtlCol="0">
            <a:spAutoFit/>
          </a:bodyPr>
          <a:lstStyle/>
          <a:p>
            <a:pPr algn="l"/>
            <a:r>
              <a:rPr lang="en-US" sz="2800" dirty="0">
                <a:solidFill>
                  <a:srgbClr val="FF0000"/>
                </a:solidFill>
              </a:rPr>
              <a:t>View Only</a:t>
            </a:r>
          </a:p>
        </p:txBody>
      </p:sp>
      <p:sp>
        <p:nvSpPr>
          <p:cNvPr id="7" name="TextBox 6">
            <a:extLst>
              <a:ext uri="{FF2B5EF4-FFF2-40B4-BE49-F238E27FC236}">
                <a16:creationId xmlns:a16="http://schemas.microsoft.com/office/drawing/2014/main" id="{90C62EAB-67D5-B1D4-94F5-7BED91C4F4F9}"/>
              </a:ext>
            </a:extLst>
          </p:cNvPr>
          <p:cNvSpPr txBox="1"/>
          <p:nvPr/>
        </p:nvSpPr>
        <p:spPr>
          <a:xfrm>
            <a:off x="7284438" y="1664374"/>
            <a:ext cx="9080072" cy="523220"/>
          </a:xfrm>
          <a:prstGeom prst="rect">
            <a:avLst/>
          </a:prstGeom>
          <a:noFill/>
        </p:spPr>
        <p:txBody>
          <a:bodyPr wrap="square" rtlCol="0">
            <a:spAutoFit/>
          </a:bodyPr>
          <a:lstStyle/>
          <a:p>
            <a:pPr algn="l"/>
            <a:r>
              <a:rPr lang="en-US" sz="2800" dirty="0">
                <a:solidFill>
                  <a:srgbClr val="FF0000"/>
                </a:solidFill>
              </a:rPr>
              <a:t>Officer Groups are View Only</a:t>
            </a:r>
          </a:p>
        </p:txBody>
      </p:sp>
      <p:sp>
        <p:nvSpPr>
          <p:cNvPr id="9" name="TextBox 8">
            <a:extLst>
              <a:ext uri="{FF2B5EF4-FFF2-40B4-BE49-F238E27FC236}">
                <a16:creationId xmlns:a16="http://schemas.microsoft.com/office/drawing/2014/main" id="{3CC5FBEC-3D60-78C0-60EE-C6CBF02F3F9E}"/>
              </a:ext>
            </a:extLst>
          </p:cNvPr>
          <p:cNvSpPr txBox="1"/>
          <p:nvPr/>
        </p:nvSpPr>
        <p:spPr>
          <a:xfrm>
            <a:off x="3310390" y="5124913"/>
            <a:ext cx="2110154" cy="523220"/>
          </a:xfrm>
          <a:prstGeom prst="rect">
            <a:avLst/>
          </a:prstGeom>
          <a:noFill/>
        </p:spPr>
        <p:txBody>
          <a:bodyPr wrap="square" rtlCol="0">
            <a:spAutoFit/>
          </a:bodyPr>
          <a:lstStyle/>
          <a:p>
            <a:pPr algn="l"/>
            <a:r>
              <a:rPr lang="en-US" sz="2800" dirty="0">
                <a:solidFill>
                  <a:srgbClr val="FF0000"/>
                </a:solidFill>
              </a:rPr>
              <a:t>View Only</a:t>
            </a:r>
          </a:p>
        </p:txBody>
      </p:sp>
    </p:spTree>
    <p:extLst>
      <p:ext uri="{BB962C8B-B14F-4D97-AF65-F5344CB8AC3E}">
        <p14:creationId xmlns:p14="http://schemas.microsoft.com/office/powerpoint/2010/main" val="388738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B5E45C3F-6046-8567-0E50-70FB469FB1BF}"/>
              </a:ext>
            </a:extLst>
          </p:cNvPr>
          <p:cNvGrpSpPr/>
          <p:nvPr/>
        </p:nvGrpSpPr>
        <p:grpSpPr>
          <a:xfrm>
            <a:off x="6450771" y="313391"/>
            <a:ext cx="10175504" cy="9126818"/>
            <a:chOff x="6422148" y="179278"/>
            <a:chExt cx="9982450" cy="9395044"/>
          </a:xfrm>
        </p:grpSpPr>
        <p:grpSp>
          <p:nvGrpSpPr>
            <p:cNvPr id="7" name="Group 6">
              <a:extLst>
                <a:ext uri="{FF2B5EF4-FFF2-40B4-BE49-F238E27FC236}">
                  <a16:creationId xmlns:a16="http://schemas.microsoft.com/office/drawing/2014/main" id="{4C62B85E-C9E1-305B-29A7-925F92FD4383}"/>
                </a:ext>
              </a:extLst>
            </p:cNvPr>
            <p:cNvGrpSpPr/>
            <p:nvPr/>
          </p:nvGrpSpPr>
          <p:grpSpPr>
            <a:xfrm>
              <a:off x="6422148" y="179278"/>
              <a:ext cx="9982450" cy="9395044"/>
              <a:chOff x="6422148" y="179278"/>
              <a:chExt cx="9982450" cy="9395044"/>
            </a:xfrm>
          </p:grpSpPr>
          <p:grpSp>
            <p:nvGrpSpPr>
              <p:cNvPr id="10" name="Group 9">
                <a:extLst>
                  <a:ext uri="{FF2B5EF4-FFF2-40B4-BE49-F238E27FC236}">
                    <a16:creationId xmlns:a16="http://schemas.microsoft.com/office/drawing/2014/main" id="{FCCA2A7B-58FD-5FFC-6368-3AEAB49BD7C7}"/>
                  </a:ext>
                </a:extLst>
              </p:cNvPr>
              <p:cNvGrpSpPr/>
              <p:nvPr/>
            </p:nvGrpSpPr>
            <p:grpSpPr>
              <a:xfrm>
                <a:off x="6422148" y="179278"/>
                <a:ext cx="9982450" cy="9395044"/>
                <a:chOff x="6181800" y="-387016"/>
                <a:chExt cx="10381910" cy="9746364"/>
              </a:xfrm>
            </p:grpSpPr>
            <p:grpSp>
              <p:nvGrpSpPr>
                <p:cNvPr id="13" name="Group 12">
                  <a:extLst>
                    <a:ext uri="{FF2B5EF4-FFF2-40B4-BE49-F238E27FC236}">
                      <a16:creationId xmlns:a16="http://schemas.microsoft.com/office/drawing/2014/main" id="{7E1CB78B-29C3-849B-043E-A118699372B6}"/>
                    </a:ext>
                  </a:extLst>
                </p:cNvPr>
                <p:cNvGrpSpPr/>
                <p:nvPr/>
              </p:nvGrpSpPr>
              <p:grpSpPr>
                <a:xfrm>
                  <a:off x="6181800" y="-387016"/>
                  <a:ext cx="10381910" cy="9746364"/>
                  <a:chOff x="6236593" y="-214471"/>
                  <a:chExt cx="10381910" cy="9746364"/>
                </a:xfrm>
              </p:grpSpPr>
              <p:grpSp>
                <p:nvGrpSpPr>
                  <p:cNvPr id="15" name="Group 14">
                    <a:extLst>
                      <a:ext uri="{FF2B5EF4-FFF2-40B4-BE49-F238E27FC236}">
                        <a16:creationId xmlns:a16="http://schemas.microsoft.com/office/drawing/2014/main" id="{1E22BA35-042C-3B50-0B18-213F3C2E1B5B}"/>
                      </a:ext>
                    </a:extLst>
                  </p:cNvPr>
                  <p:cNvGrpSpPr/>
                  <p:nvPr/>
                </p:nvGrpSpPr>
                <p:grpSpPr>
                  <a:xfrm>
                    <a:off x="6241538" y="221706"/>
                    <a:ext cx="10163060" cy="9310187"/>
                    <a:chOff x="6990735" y="202523"/>
                    <a:chExt cx="10163060" cy="9310187"/>
                  </a:xfrm>
                </p:grpSpPr>
                <p:grpSp>
                  <p:nvGrpSpPr>
                    <p:cNvPr id="19" name="Group 18">
                      <a:extLst>
                        <a:ext uri="{FF2B5EF4-FFF2-40B4-BE49-F238E27FC236}">
                          <a16:creationId xmlns:a16="http://schemas.microsoft.com/office/drawing/2014/main" id="{F5952EFA-2075-8391-AD97-C2BBD659883C}"/>
                        </a:ext>
                      </a:extLst>
                    </p:cNvPr>
                    <p:cNvGrpSpPr/>
                    <p:nvPr/>
                  </p:nvGrpSpPr>
                  <p:grpSpPr>
                    <a:xfrm>
                      <a:off x="6990735" y="202523"/>
                      <a:ext cx="10163060" cy="9310187"/>
                      <a:chOff x="6990735" y="202523"/>
                      <a:chExt cx="10163060" cy="9310187"/>
                    </a:xfrm>
                  </p:grpSpPr>
                  <p:grpSp>
                    <p:nvGrpSpPr>
                      <p:cNvPr id="21" name="Group 20">
                        <a:extLst>
                          <a:ext uri="{FF2B5EF4-FFF2-40B4-BE49-F238E27FC236}">
                            <a16:creationId xmlns:a16="http://schemas.microsoft.com/office/drawing/2014/main" id="{ED0E2E28-BDA8-4420-E6F6-3798E9880581}"/>
                          </a:ext>
                        </a:extLst>
                      </p:cNvPr>
                      <p:cNvGrpSpPr/>
                      <p:nvPr/>
                    </p:nvGrpSpPr>
                    <p:grpSpPr>
                      <a:xfrm>
                        <a:off x="6990735" y="202523"/>
                        <a:ext cx="10163060" cy="9310187"/>
                        <a:chOff x="6990735" y="202523"/>
                        <a:chExt cx="10163060" cy="9310187"/>
                      </a:xfrm>
                    </p:grpSpPr>
                    <p:grpSp>
                      <p:nvGrpSpPr>
                        <p:cNvPr id="23" name="Group 22">
                          <a:extLst>
                            <a:ext uri="{FF2B5EF4-FFF2-40B4-BE49-F238E27FC236}">
                              <a16:creationId xmlns:a16="http://schemas.microsoft.com/office/drawing/2014/main" id="{746045FB-9951-25B7-410E-4B51427B4CEB}"/>
                            </a:ext>
                          </a:extLst>
                        </p:cNvPr>
                        <p:cNvGrpSpPr/>
                        <p:nvPr/>
                      </p:nvGrpSpPr>
                      <p:grpSpPr>
                        <a:xfrm>
                          <a:off x="6990735" y="202523"/>
                          <a:ext cx="10128377" cy="9310187"/>
                          <a:chOff x="7342961" y="202523"/>
                          <a:chExt cx="9776151" cy="8941477"/>
                        </a:xfrm>
                      </p:grpSpPr>
                      <p:pic>
                        <p:nvPicPr>
                          <p:cNvPr id="25" name="Picture 24">
                            <a:extLst>
                              <a:ext uri="{FF2B5EF4-FFF2-40B4-BE49-F238E27FC236}">
                                <a16:creationId xmlns:a16="http://schemas.microsoft.com/office/drawing/2014/main" id="{E75F8AEB-FB4D-2012-CF24-83E90CEFD11B}"/>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6" name="Picture 25">
                            <a:extLst>
                              <a:ext uri="{FF2B5EF4-FFF2-40B4-BE49-F238E27FC236}">
                                <a16:creationId xmlns:a16="http://schemas.microsoft.com/office/drawing/2014/main" id="{20E77058-98F1-4B99-7FD6-74EBD783B846}"/>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7" name="Picture 26">
                            <a:extLst>
                              <a:ext uri="{FF2B5EF4-FFF2-40B4-BE49-F238E27FC236}">
                                <a16:creationId xmlns:a16="http://schemas.microsoft.com/office/drawing/2014/main" id="{2B86E98D-4CE3-F43C-5344-AA246A2C4E0D}"/>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8" name="Rectangle 27">
                            <a:extLst>
                              <a:ext uri="{FF2B5EF4-FFF2-40B4-BE49-F238E27FC236}">
                                <a16:creationId xmlns:a16="http://schemas.microsoft.com/office/drawing/2014/main" id="{5D51895B-1D5A-E678-8FBD-D25F2CDF5C88}"/>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Box 3">
                          <a:extLst>
                            <a:ext uri="{FF2B5EF4-FFF2-40B4-BE49-F238E27FC236}">
                              <a16:creationId xmlns:a16="http://schemas.microsoft.com/office/drawing/2014/main" id="{E09939D8-272C-9AEE-C6D5-AD883CE5C67E}"/>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2" name="Picture 21">
                        <a:extLst>
                          <a:ext uri="{FF2B5EF4-FFF2-40B4-BE49-F238E27FC236}">
                            <a16:creationId xmlns:a16="http://schemas.microsoft.com/office/drawing/2014/main" id="{A06DDB72-BC2F-F22F-A1B1-76AD1406F539}"/>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0" name="Rectangle 19">
                      <a:extLst>
                        <a:ext uri="{FF2B5EF4-FFF2-40B4-BE49-F238E27FC236}">
                          <a16:creationId xmlns:a16="http://schemas.microsoft.com/office/drawing/2014/main" id="{E8A1597B-F985-C659-5BC3-202FC5E25D93}"/>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B96450C8-3871-30AA-5B80-57BFD1F7512D}"/>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7" name="Picture 16">
                    <a:extLst>
                      <a:ext uri="{FF2B5EF4-FFF2-40B4-BE49-F238E27FC236}">
                        <a16:creationId xmlns:a16="http://schemas.microsoft.com/office/drawing/2014/main" id="{DC02B73B-6F5A-1135-4402-3AC471BAAC54}"/>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8" name="Picture 17">
                    <a:extLst>
                      <a:ext uri="{FF2B5EF4-FFF2-40B4-BE49-F238E27FC236}">
                        <a16:creationId xmlns:a16="http://schemas.microsoft.com/office/drawing/2014/main" id="{6BDB1F9E-6CE5-D69F-6F82-9FE324C3E9B6}"/>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4" name="Text Box 3">
                  <a:extLst>
                    <a:ext uri="{FF2B5EF4-FFF2-40B4-BE49-F238E27FC236}">
                      <a16:creationId xmlns:a16="http://schemas.microsoft.com/office/drawing/2014/main" id="{111A6751-1E5B-5E69-1B7D-7DB9613852C8}"/>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1" name="Picture 10">
                <a:extLst>
                  <a:ext uri="{FF2B5EF4-FFF2-40B4-BE49-F238E27FC236}">
                    <a16:creationId xmlns:a16="http://schemas.microsoft.com/office/drawing/2014/main" id="{694928AB-9733-8911-332F-A0D58147AA83}"/>
                  </a:ext>
                </a:extLst>
              </p:cNvPr>
              <p:cNvPicPr>
                <a:picLocks noChangeAspect="1"/>
              </p:cNvPicPr>
              <p:nvPr/>
            </p:nvPicPr>
            <p:blipFill>
              <a:blip r:embed="rId10"/>
              <a:stretch>
                <a:fillRect/>
              </a:stretch>
            </p:blipFill>
            <p:spPr>
              <a:xfrm>
                <a:off x="14011213" y="9153868"/>
                <a:ext cx="922100" cy="266723"/>
              </a:xfrm>
              <a:prstGeom prst="rect">
                <a:avLst/>
              </a:prstGeom>
            </p:spPr>
          </p:pic>
        </p:grpSp>
        <p:pic>
          <p:nvPicPr>
            <p:cNvPr id="8" name="Picture 7">
              <a:extLst>
                <a:ext uri="{FF2B5EF4-FFF2-40B4-BE49-F238E27FC236}">
                  <a16:creationId xmlns:a16="http://schemas.microsoft.com/office/drawing/2014/main" id="{BC64B5B2-4BC0-594C-9EB2-0D52ED1F31D3}"/>
                </a:ext>
              </a:extLst>
            </p:cNvPr>
            <p:cNvPicPr>
              <a:picLocks noChangeAspect="1"/>
            </p:cNvPicPr>
            <p:nvPr/>
          </p:nvPicPr>
          <p:blipFill>
            <a:blip r:embed="rId11"/>
            <a:stretch>
              <a:fillRect/>
            </a:stretch>
          </p:blipFill>
          <p:spPr>
            <a:xfrm>
              <a:off x="8501171" y="2031594"/>
              <a:ext cx="5242839" cy="762866"/>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222341" y="1572421"/>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Post, Squadron, District, County, Dept, Detach</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pic>
        <p:nvPicPr>
          <p:cNvPr id="12" name="Picture 11">
            <a:extLst>
              <a:ext uri="{FF2B5EF4-FFF2-40B4-BE49-F238E27FC236}">
                <a16:creationId xmlns:a16="http://schemas.microsoft.com/office/drawing/2014/main" id="{AF7FC1C6-CCBD-4D88-D0CF-30C289EA1C57}"/>
              </a:ext>
            </a:extLst>
          </p:cNvPr>
          <p:cNvPicPr>
            <a:picLocks noChangeAspect="1"/>
          </p:cNvPicPr>
          <p:nvPr/>
        </p:nvPicPr>
        <p:blipFill>
          <a:blip r:embed="rId12"/>
          <a:stretch>
            <a:fillRect/>
          </a:stretch>
        </p:blipFill>
        <p:spPr>
          <a:xfrm>
            <a:off x="8803828" y="2504498"/>
            <a:ext cx="5550211" cy="33043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xtBox 5">
            <a:extLst>
              <a:ext uri="{FF2B5EF4-FFF2-40B4-BE49-F238E27FC236}">
                <a16:creationId xmlns:a16="http://schemas.microsoft.com/office/drawing/2014/main" id="{2F5A18A0-260C-A103-79C4-C6C8FDC5C0CA}"/>
              </a:ext>
            </a:extLst>
          </p:cNvPr>
          <p:cNvSpPr txBox="1"/>
          <p:nvPr/>
        </p:nvSpPr>
        <p:spPr>
          <a:xfrm>
            <a:off x="481013" y="4991171"/>
            <a:ext cx="5574919" cy="2062103"/>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Select group to transition to the admin side of myLegion.</a:t>
            </a:r>
          </a:p>
          <a:p>
            <a:endParaRPr lang="en-US" dirty="0"/>
          </a:p>
        </p:txBody>
      </p:sp>
      <p:sp>
        <p:nvSpPr>
          <p:cNvPr id="2" name="Arrow: Right 1">
            <a:extLst>
              <a:ext uri="{FF2B5EF4-FFF2-40B4-BE49-F238E27FC236}">
                <a16:creationId xmlns:a16="http://schemas.microsoft.com/office/drawing/2014/main" id="{4B3098FE-816D-0ED4-F54D-571287DAFAB1}"/>
              </a:ext>
            </a:extLst>
          </p:cNvPr>
          <p:cNvSpPr/>
          <p:nvPr/>
        </p:nvSpPr>
        <p:spPr>
          <a:xfrm>
            <a:off x="9686966" y="3755176"/>
            <a:ext cx="1185862"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04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up)">
                                      <p:cBhvr>
                                        <p:cTn id="14" dur="10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up)">
                                      <p:cBhvr>
                                        <p:cTn id="19" dur="1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sp>
        <p:nvSpPr>
          <p:cNvPr id="6" name="Content Placeholder 2">
            <a:extLst>
              <a:ext uri="{FF2B5EF4-FFF2-40B4-BE49-F238E27FC236}">
                <a16:creationId xmlns:a16="http://schemas.microsoft.com/office/drawing/2014/main" id="{B0DC4BED-52A0-A03E-AAC4-ED405647F863}"/>
              </a:ext>
            </a:extLst>
          </p:cNvPr>
          <p:cNvSpPr txBox="1">
            <a:spLocks/>
          </p:cNvSpPr>
          <p:nvPr/>
        </p:nvSpPr>
        <p:spPr>
          <a:xfrm>
            <a:off x="195837" y="1231475"/>
            <a:ext cx="5320727" cy="2074433"/>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Officer Groups: view only</a:t>
            </a:r>
          </a:p>
          <a:p>
            <a:pPr marL="457200" indent="-457200">
              <a:buFont typeface="Wingdings" panose="05000000000000000000" pitchFamily="2" charset="2"/>
              <a:buChar char="Ø"/>
            </a:pPr>
            <a:r>
              <a:rPr lang="en-US" dirty="0"/>
              <a:t>Report Officer updates through Dept HQs using an Officer’s Certification Form</a:t>
            </a:r>
          </a:p>
          <a:p>
            <a:pPr marL="457200" indent="-457200">
              <a:buFont typeface="Wingdings" panose="05000000000000000000" pitchFamily="2" charset="2"/>
              <a:buChar char="Ø"/>
            </a:pPr>
            <a:r>
              <a:rPr lang="en-US" dirty="0"/>
              <a:t>View Future Officers</a:t>
            </a:r>
          </a:p>
          <a:p>
            <a:endParaRPr lang="en-US" dirty="0"/>
          </a:p>
        </p:txBody>
      </p:sp>
      <p:sp>
        <p:nvSpPr>
          <p:cNvPr id="5" name="Rectangle 4">
            <a:extLst>
              <a:ext uri="{FF2B5EF4-FFF2-40B4-BE49-F238E27FC236}">
                <a16:creationId xmlns:a16="http://schemas.microsoft.com/office/drawing/2014/main" id="{D11CC188-07EF-0E63-DAA2-A558D3438115}"/>
              </a:ext>
            </a:extLst>
          </p:cNvPr>
          <p:cNvSpPr/>
          <p:nvPr/>
        </p:nvSpPr>
        <p:spPr>
          <a:xfrm>
            <a:off x="6405717" y="5489716"/>
            <a:ext cx="10255024" cy="2150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2692860-5778-C20B-67C7-6B004A1C4BDF}"/>
              </a:ext>
            </a:extLst>
          </p:cNvPr>
          <p:cNvPicPr>
            <a:picLocks noChangeAspect="1"/>
          </p:cNvPicPr>
          <p:nvPr/>
        </p:nvPicPr>
        <p:blipFill>
          <a:blip r:embed="rId3"/>
          <a:stretch>
            <a:fillRect/>
          </a:stretch>
        </p:blipFill>
        <p:spPr>
          <a:xfrm>
            <a:off x="5516564" y="101960"/>
            <a:ext cx="11554765" cy="8039100"/>
          </a:xfrm>
          <a:prstGeom prst="rect">
            <a:avLst/>
          </a:prstGeom>
        </p:spPr>
      </p:pic>
      <p:sp>
        <p:nvSpPr>
          <p:cNvPr id="11" name="Rectangle 10">
            <a:extLst>
              <a:ext uri="{FF2B5EF4-FFF2-40B4-BE49-F238E27FC236}">
                <a16:creationId xmlns:a16="http://schemas.microsoft.com/office/drawing/2014/main" id="{B6366165-0D57-CA78-69AD-040C180C6011}"/>
              </a:ext>
            </a:extLst>
          </p:cNvPr>
          <p:cNvSpPr/>
          <p:nvPr/>
        </p:nvSpPr>
        <p:spPr>
          <a:xfrm>
            <a:off x="6086475" y="6015036"/>
            <a:ext cx="10984854" cy="2150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7E1DAD9-5AD9-0C46-CF97-CF9D0D2120FE}"/>
              </a:ext>
            </a:extLst>
          </p:cNvPr>
          <p:cNvGraphicFramePr>
            <a:graphicFrameLocks noGrp="1"/>
          </p:cNvGraphicFramePr>
          <p:nvPr>
            <p:extLst>
              <p:ext uri="{D42A27DB-BD31-4B8C-83A1-F6EECF244321}">
                <p14:modId xmlns:p14="http://schemas.microsoft.com/office/powerpoint/2010/main" val="3414678584"/>
              </p:ext>
            </p:extLst>
          </p:nvPr>
        </p:nvGraphicFramePr>
        <p:xfrm>
          <a:off x="6086475" y="5972217"/>
          <a:ext cx="10928923" cy="2137904"/>
        </p:xfrm>
        <a:graphic>
          <a:graphicData uri="http://schemas.openxmlformats.org/drawingml/2006/table">
            <a:tbl>
              <a:tblPr firstRow="1" bandRow="1">
                <a:tableStyleId>{D27102A9-8310-4765-A935-A1911B00CA55}</a:tableStyleId>
              </a:tblPr>
              <a:tblGrid>
                <a:gridCol w="970915">
                  <a:extLst>
                    <a:ext uri="{9D8B030D-6E8A-4147-A177-3AD203B41FA5}">
                      <a16:colId xmlns:a16="http://schemas.microsoft.com/office/drawing/2014/main" val="265809915"/>
                    </a:ext>
                  </a:extLst>
                </a:gridCol>
                <a:gridCol w="1597479">
                  <a:extLst>
                    <a:ext uri="{9D8B030D-6E8A-4147-A177-3AD203B41FA5}">
                      <a16:colId xmlns:a16="http://schemas.microsoft.com/office/drawing/2014/main" val="3035661314"/>
                    </a:ext>
                  </a:extLst>
                </a:gridCol>
                <a:gridCol w="2157179">
                  <a:extLst>
                    <a:ext uri="{9D8B030D-6E8A-4147-A177-3AD203B41FA5}">
                      <a16:colId xmlns:a16="http://schemas.microsoft.com/office/drawing/2014/main" val="2486729835"/>
                    </a:ext>
                  </a:extLst>
                </a:gridCol>
                <a:gridCol w="1676445">
                  <a:extLst>
                    <a:ext uri="{9D8B030D-6E8A-4147-A177-3AD203B41FA5}">
                      <a16:colId xmlns:a16="http://schemas.microsoft.com/office/drawing/2014/main" val="3297068136"/>
                    </a:ext>
                  </a:extLst>
                </a:gridCol>
                <a:gridCol w="757238">
                  <a:extLst>
                    <a:ext uri="{9D8B030D-6E8A-4147-A177-3AD203B41FA5}">
                      <a16:colId xmlns:a16="http://schemas.microsoft.com/office/drawing/2014/main" val="3593747754"/>
                    </a:ext>
                  </a:extLst>
                </a:gridCol>
                <a:gridCol w="2312113">
                  <a:extLst>
                    <a:ext uri="{9D8B030D-6E8A-4147-A177-3AD203B41FA5}">
                      <a16:colId xmlns:a16="http://schemas.microsoft.com/office/drawing/2014/main" val="3100587284"/>
                    </a:ext>
                  </a:extLst>
                </a:gridCol>
                <a:gridCol w="874532">
                  <a:extLst>
                    <a:ext uri="{9D8B030D-6E8A-4147-A177-3AD203B41FA5}">
                      <a16:colId xmlns:a16="http://schemas.microsoft.com/office/drawing/2014/main" val="3041654302"/>
                    </a:ext>
                  </a:extLst>
                </a:gridCol>
                <a:gridCol w="583022">
                  <a:extLst>
                    <a:ext uri="{9D8B030D-6E8A-4147-A177-3AD203B41FA5}">
                      <a16:colId xmlns:a16="http://schemas.microsoft.com/office/drawing/2014/main" val="645157274"/>
                    </a:ext>
                  </a:extLst>
                </a:gridCol>
              </a:tblGrid>
              <a:tr h="377684">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6803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3163">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58872">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7728">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11298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sp>
        <p:nvSpPr>
          <p:cNvPr id="13" name="TextBox 12">
            <a:extLst>
              <a:ext uri="{FF2B5EF4-FFF2-40B4-BE49-F238E27FC236}">
                <a16:creationId xmlns:a16="http://schemas.microsoft.com/office/drawing/2014/main" id="{9FFCB785-FD40-484C-550E-2702C50952CA}"/>
              </a:ext>
            </a:extLst>
          </p:cNvPr>
          <p:cNvSpPr txBox="1"/>
          <p:nvPr/>
        </p:nvSpPr>
        <p:spPr>
          <a:xfrm>
            <a:off x="734325" y="5489716"/>
            <a:ext cx="4907573" cy="2554545"/>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Officer updates cannot be made through myLegion.</a:t>
            </a:r>
          </a:p>
          <a:p>
            <a:pPr algn="ctr"/>
            <a:endParaRPr lang="en-US" dirty="0"/>
          </a:p>
        </p:txBody>
      </p:sp>
      <p:pic>
        <p:nvPicPr>
          <p:cNvPr id="15" name="Picture 14">
            <a:extLst>
              <a:ext uri="{FF2B5EF4-FFF2-40B4-BE49-F238E27FC236}">
                <a16:creationId xmlns:a16="http://schemas.microsoft.com/office/drawing/2014/main" id="{0A0F8836-DCE2-5FE3-909E-EA544DF2FF93}"/>
              </a:ext>
            </a:extLst>
          </p:cNvPr>
          <p:cNvPicPr>
            <a:picLocks noChangeAspect="1"/>
          </p:cNvPicPr>
          <p:nvPr/>
        </p:nvPicPr>
        <p:blipFill>
          <a:blip r:embed="rId4"/>
          <a:stretch>
            <a:fillRect/>
          </a:stretch>
        </p:blipFill>
        <p:spPr>
          <a:xfrm>
            <a:off x="10170250" y="3305908"/>
            <a:ext cx="2046044" cy="1364028"/>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46615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1000"/>
                                        <p:tgtEl>
                                          <p:spTgt spid="6">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1B35C-758A-95C9-38E8-5DC6A1BDF0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D28BBE-AF69-5991-725F-1D89D8F19E76}"/>
              </a:ext>
            </a:extLst>
          </p:cNvPr>
          <p:cNvSpPr>
            <a:spLocks noGrp="1"/>
          </p:cNvSpPr>
          <p:nvPr>
            <p:ph type="body" sz="quarter" idx="10"/>
          </p:nvPr>
        </p:nvSpPr>
        <p:spPr/>
        <p:txBody>
          <a:bodyPr>
            <a:normAutofit lnSpcReduction="10000"/>
          </a:bodyPr>
          <a:lstStyle/>
          <a:p>
            <a:r>
              <a:rPr lang="en-US" dirty="0"/>
              <a:t>OFFICER GROUPS</a:t>
            </a:r>
          </a:p>
        </p:txBody>
      </p:sp>
      <p:sp>
        <p:nvSpPr>
          <p:cNvPr id="5" name="Rectangle 4">
            <a:extLst>
              <a:ext uri="{FF2B5EF4-FFF2-40B4-BE49-F238E27FC236}">
                <a16:creationId xmlns:a16="http://schemas.microsoft.com/office/drawing/2014/main" id="{E8BA7549-5505-00DA-00A5-376DC97395B1}"/>
              </a:ext>
            </a:extLst>
          </p:cNvPr>
          <p:cNvSpPr/>
          <p:nvPr/>
        </p:nvSpPr>
        <p:spPr>
          <a:xfrm>
            <a:off x="6405717" y="5489716"/>
            <a:ext cx="10255024" cy="2150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11D1E10-0B75-AC21-D5C3-EBF269418167}"/>
              </a:ext>
            </a:extLst>
          </p:cNvPr>
          <p:cNvPicPr>
            <a:picLocks noChangeAspect="1"/>
          </p:cNvPicPr>
          <p:nvPr/>
        </p:nvPicPr>
        <p:blipFill>
          <a:blip r:embed="rId3"/>
          <a:stretch>
            <a:fillRect/>
          </a:stretch>
        </p:blipFill>
        <p:spPr>
          <a:xfrm>
            <a:off x="-222998" y="-3516048"/>
            <a:ext cx="17563261" cy="12219445"/>
          </a:xfrm>
          <a:prstGeom prst="rect">
            <a:avLst/>
          </a:prstGeom>
        </p:spPr>
      </p:pic>
      <p:sp>
        <p:nvSpPr>
          <p:cNvPr id="11" name="Rectangle 10">
            <a:extLst>
              <a:ext uri="{FF2B5EF4-FFF2-40B4-BE49-F238E27FC236}">
                <a16:creationId xmlns:a16="http://schemas.microsoft.com/office/drawing/2014/main" id="{EF5A3450-BD94-4575-56E6-36848D4BA419}"/>
              </a:ext>
            </a:extLst>
          </p:cNvPr>
          <p:cNvSpPr/>
          <p:nvPr/>
        </p:nvSpPr>
        <p:spPr>
          <a:xfrm>
            <a:off x="6086475" y="6015036"/>
            <a:ext cx="10984854" cy="2150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13B96B0-7B58-E938-7287-B9303D908441}"/>
              </a:ext>
            </a:extLst>
          </p:cNvPr>
          <p:cNvGraphicFramePr>
            <a:graphicFrameLocks noGrp="1"/>
          </p:cNvGraphicFramePr>
          <p:nvPr/>
        </p:nvGraphicFramePr>
        <p:xfrm>
          <a:off x="6086475" y="5972217"/>
          <a:ext cx="10984855" cy="2137904"/>
        </p:xfrm>
        <a:graphic>
          <a:graphicData uri="http://schemas.openxmlformats.org/drawingml/2006/table">
            <a:tbl>
              <a:tblPr firstRow="1" bandRow="1">
                <a:tableStyleId>{D27102A9-8310-4765-A935-A1911B00CA55}</a:tableStyleId>
              </a:tblPr>
              <a:tblGrid>
                <a:gridCol w="1026847">
                  <a:extLst>
                    <a:ext uri="{9D8B030D-6E8A-4147-A177-3AD203B41FA5}">
                      <a16:colId xmlns:a16="http://schemas.microsoft.com/office/drawing/2014/main" val="265809915"/>
                    </a:ext>
                  </a:extLst>
                </a:gridCol>
                <a:gridCol w="1597479">
                  <a:extLst>
                    <a:ext uri="{9D8B030D-6E8A-4147-A177-3AD203B41FA5}">
                      <a16:colId xmlns:a16="http://schemas.microsoft.com/office/drawing/2014/main" val="3035661314"/>
                    </a:ext>
                  </a:extLst>
                </a:gridCol>
                <a:gridCol w="2157179">
                  <a:extLst>
                    <a:ext uri="{9D8B030D-6E8A-4147-A177-3AD203B41FA5}">
                      <a16:colId xmlns:a16="http://schemas.microsoft.com/office/drawing/2014/main" val="2486729835"/>
                    </a:ext>
                  </a:extLst>
                </a:gridCol>
                <a:gridCol w="1676445">
                  <a:extLst>
                    <a:ext uri="{9D8B030D-6E8A-4147-A177-3AD203B41FA5}">
                      <a16:colId xmlns:a16="http://schemas.microsoft.com/office/drawing/2014/main" val="3297068136"/>
                    </a:ext>
                  </a:extLst>
                </a:gridCol>
                <a:gridCol w="757238">
                  <a:extLst>
                    <a:ext uri="{9D8B030D-6E8A-4147-A177-3AD203B41FA5}">
                      <a16:colId xmlns:a16="http://schemas.microsoft.com/office/drawing/2014/main" val="3593747754"/>
                    </a:ext>
                  </a:extLst>
                </a:gridCol>
                <a:gridCol w="2312113">
                  <a:extLst>
                    <a:ext uri="{9D8B030D-6E8A-4147-A177-3AD203B41FA5}">
                      <a16:colId xmlns:a16="http://schemas.microsoft.com/office/drawing/2014/main" val="3100587284"/>
                    </a:ext>
                  </a:extLst>
                </a:gridCol>
                <a:gridCol w="874532">
                  <a:extLst>
                    <a:ext uri="{9D8B030D-6E8A-4147-A177-3AD203B41FA5}">
                      <a16:colId xmlns:a16="http://schemas.microsoft.com/office/drawing/2014/main" val="3041654302"/>
                    </a:ext>
                  </a:extLst>
                </a:gridCol>
                <a:gridCol w="583022">
                  <a:extLst>
                    <a:ext uri="{9D8B030D-6E8A-4147-A177-3AD203B41FA5}">
                      <a16:colId xmlns:a16="http://schemas.microsoft.com/office/drawing/2014/main" val="645157274"/>
                    </a:ext>
                  </a:extLst>
                </a:gridCol>
              </a:tblGrid>
              <a:tr h="377684">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6803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Curtis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3163">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DJ</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58872">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Helen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7728">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Elizabeth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11298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sp>
        <p:nvSpPr>
          <p:cNvPr id="12" name="Rectangle 11">
            <a:extLst>
              <a:ext uri="{FF2B5EF4-FFF2-40B4-BE49-F238E27FC236}">
                <a16:creationId xmlns:a16="http://schemas.microsoft.com/office/drawing/2014/main" id="{225DA928-8C27-96C6-0805-C0FF12FD2836}"/>
              </a:ext>
            </a:extLst>
          </p:cNvPr>
          <p:cNvSpPr/>
          <p:nvPr/>
        </p:nvSpPr>
        <p:spPr>
          <a:xfrm>
            <a:off x="622370" y="5427085"/>
            <a:ext cx="16660740" cy="5404871"/>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CEAF3170-A43F-A645-FD1E-33A97EC53A78}"/>
              </a:ext>
            </a:extLst>
          </p:cNvPr>
          <p:cNvGraphicFramePr>
            <a:graphicFrameLocks noGrp="1"/>
          </p:cNvGraphicFramePr>
          <p:nvPr>
            <p:extLst>
              <p:ext uri="{D42A27DB-BD31-4B8C-83A1-F6EECF244321}">
                <p14:modId xmlns:p14="http://schemas.microsoft.com/office/powerpoint/2010/main" val="3086568440"/>
              </p:ext>
            </p:extLst>
          </p:nvPr>
        </p:nvGraphicFramePr>
        <p:xfrm>
          <a:off x="622369" y="5427085"/>
          <a:ext cx="16660740" cy="3645615"/>
        </p:xfrm>
        <a:graphic>
          <a:graphicData uri="http://schemas.openxmlformats.org/drawingml/2006/table">
            <a:tbl>
              <a:tblPr firstRow="1" bandRow="1">
                <a:tableStyleId>{D27102A9-8310-4765-A935-A1911B00CA55}</a:tableStyleId>
              </a:tblPr>
              <a:tblGrid>
                <a:gridCol w="1557421">
                  <a:extLst>
                    <a:ext uri="{9D8B030D-6E8A-4147-A177-3AD203B41FA5}">
                      <a16:colId xmlns:a16="http://schemas.microsoft.com/office/drawing/2014/main" val="265809915"/>
                    </a:ext>
                  </a:extLst>
                </a:gridCol>
                <a:gridCol w="2422899">
                  <a:extLst>
                    <a:ext uri="{9D8B030D-6E8A-4147-A177-3AD203B41FA5}">
                      <a16:colId xmlns:a16="http://schemas.microsoft.com/office/drawing/2014/main" val="3035661314"/>
                    </a:ext>
                  </a:extLst>
                </a:gridCol>
                <a:gridCol w="2469624">
                  <a:extLst>
                    <a:ext uri="{9D8B030D-6E8A-4147-A177-3AD203B41FA5}">
                      <a16:colId xmlns:a16="http://schemas.microsoft.com/office/drawing/2014/main" val="2486729835"/>
                    </a:ext>
                  </a:extLst>
                </a:gridCol>
                <a:gridCol w="3343275">
                  <a:extLst>
                    <a:ext uri="{9D8B030D-6E8A-4147-A177-3AD203B41FA5}">
                      <a16:colId xmlns:a16="http://schemas.microsoft.com/office/drawing/2014/main" val="3297068136"/>
                    </a:ext>
                  </a:extLst>
                </a:gridCol>
                <a:gridCol w="1200150">
                  <a:extLst>
                    <a:ext uri="{9D8B030D-6E8A-4147-A177-3AD203B41FA5}">
                      <a16:colId xmlns:a16="http://schemas.microsoft.com/office/drawing/2014/main" val="3593747754"/>
                    </a:ext>
                  </a:extLst>
                </a:gridCol>
                <a:gridCol w="3456698">
                  <a:extLst>
                    <a:ext uri="{9D8B030D-6E8A-4147-A177-3AD203B41FA5}">
                      <a16:colId xmlns:a16="http://schemas.microsoft.com/office/drawing/2014/main" val="3100587284"/>
                    </a:ext>
                  </a:extLst>
                </a:gridCol>
                <a:gridCol w="1326403">
                  <a:extLst>
                    <a:ext uri="{9D8B030D-6E8A-4147-A177-3AD203B41FA5}">
                      <a16:colId xmlns:a16="http://schemas.microsoft.com/office/drawing/2014/main" val="3041654302"/>
                    </a:ext>
                  </a:extLst>
                </a:gridCol>
                <a:gridCol w="884270">
                  <a:extLst>
                    <a:ext uri="{9D8B030D-6E8A-4147-A177-3AD203B41FA5}">
                      <a16:colId xmlns:a16="http://schemas.microsoft.com/office/drawing/2014/main" val="645157274"/>
                    </a:ext>
                  </a:extLst>
                </a:gridCol>
              </a:tblGrid>
              <a:tr h="559378">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rtl="0" fontAlgn="t"/>
                      <a:r>
                        <a:rPr lang="en-US" sz="16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585787">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571500">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71500">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585788">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endParaRPr lang="en-US" sz="16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771662">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pic>
        <p:nvPicPr>
          <p:cNvPr id="13" name="Picture 12">
            <a:extLst>
              <a:ext uri="{FF2B5EF4-FFF2-40B4-BE49-F238E27FC236}">
                <a16:creationId xmlns:a16="http://schemas.microsoft.com/office/drawing/2014/main" id="{23C69755-510E-0E0B-5D26-C6147BB959F7}"/>
              </a:ext>
            </a:extLst>
          </p:cNvPr>
          <p:cNvPicPr>
            <a:picLocks noChangeAspect="1"/>
          </p:cNvPicPr>
          <p:nvPr/>
        </p:nvPicPr>
        <p:blipFill>
          <a:blip r:embed="rId4"/>
          <a:stretch>
            <a:fillRect/>
          </a:stretch>
        </p:blipFill>
        <p:spPr>
          <a:xfrm>
            <a:off x="206925" y="1876865"/>
            <a:ext cx="6401832" cy="2843321"/>
          </a:xfrm>
          <a:prstGeom prst="rect">
            <a:avLst/>
          </a:prstGeom>
          <a:effectLst>
            <a:glow rad="228600">
              <a:schemeClr val="accent5">
                <a:satMod val="175000"/>
                <a:alpha val="40000"/>
              </a:schemeClr>
            </a:glow>
          </a:effectLst>
        </p:spPr>
      </p:pic>
      <p:pic>
        <p:nvPicPr>
          <p:cNvPr id="15" name="Picture 14">
            <a:extLst>
              <a:ext uri="{FF2B5EF4-FFF2-40B4-BE49-F238E27FC236}">
                <a16:creationId xmlns:a16="http://schemas.microsoft.com/office/drawing/2014/main" id="{CD555E73-7EBA-FD15-D451-851EA02B864B}"/>
              </a:ext>
            </a:extLst>
          </p:cNvPr>
          <p:cNvPicPr>
            <a:picLocks noChangeAspect="1"/>
          </p:cNvPicPr>
          <p:nvPr/>
        </p:nvPicPr>
        <p:blipFill>
          <a:blip r:embed="rId5"/>
          <a:stretch>
            <a:fillRect/>
          </a:stretch>
        </p:blipFill>
        <p:spPr>
          <a:xfrm>
            <a:off x="239285" y="4921607"/>
            <a:ext cx="351160" cy="3908068"/>
          </a:xfrm>
          <a:prstGeom prst="rect">
            <a:avLst/>
          </a:prstGeom>
        </p:spPr>
      </p:pic>
      <p:pic>
        <p:nvPicPr>
          <p:cNvPr id="4" name="Picture 3">
            <a:extLst>
              <a:ext uri="{FF2B5EF4-FFF2-40B4-BE49-F238E27FC236}">
                <a16:creationId xmlns:a16="http://schemas.microsoft.com/office/drawing/2014/main" id="{50CC0A21-2C4B-B179-AE6D-94D08DF4AD0C}"/>
              </a:ext>
            </a:extLst>
          </p:cNvPr>
          <p:cNvPicPr>
            <a:picLocks noChangeAspect="1"/>
          </p:cNvPicPr>
          <p:nvPr/>
        </p:nvPicPr>
        <p:blipFill>
          <a:blip r:embed="rId6"/>
          <a:stretch>
            <a:fillRect/>
          </a:stretch>
        </p:blipFill>
        <p:spPr>
          <a:xfrm>
            <a:off x="7502961" y="1291501"/>
            <a:ext cx="2684295" cy="2777933"/>
          </a:xfrm>
          <a:prstGeom prst="rect">
            <a:avLst/>
          </a:prstGeom>
        </p:spPr>
      </p:pic>
      <p:sp>
        <p:nvSpPr>
          <p:cNvPr id="9" name="Text Placeholder 3">
            <a:extLst>
              <a:ext uri="{FF2B5EF4-FFF2-40B4-BE49-F238E27FC236}">
                <a16:creationId xmlns:a16="http://schemas.microsoft.com/office/drawing/2014/main" id="{19B9E5B8-84DB-5945-08FC-1EBECCEBF67A}"/>
              </a:ext>
            </a:extLst>
          </p:cNvPr>
          <p:cNvSpPr txBox="1">
            <a:spLocks/>
          </p:cNvSpPr>
          <p:nvPr/>
        </p:nvSpPr>
        <p:spPr>
          <a:xfrm>
            <a:off x="10442598" y="775927"/>
            <a:ext cx="6628731" cy="3524603"/>
          </a:xfrm>
          <a:prstGeom prst="rect">
            <a:avLst/>
          </a:prstGeom>
          <a:solidFill>
            <a:schemeClr val="bg1"/>
          </a:solidFill>
          <a:effectLst>
            <a:glow rad="228600">
              <a:schemeClr val="accent3">
                <a:satMod val="175000"/>
                <a:alpha val="40000"/>
              </a:schemeClr>
            </a:glow>
          </a:effectLst>
        </p:spPr>
        <p:txBody>
          <a:bodyPr vert="horz" lIns="91440" tIns="45720" rIns="91440" bIns="45720" rtlCol="0" anchor="b">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pPr algn="ctr"/>
            <a:r>
              <a:rPr lang="en-US" dirty="0"/>
              <a:t>myLegion allows you to email a single member or group of members.</a:t>
            </a:r>
          </a:p>
          <a:p>
            <a:pPr algn="ctr"/>
            <a:r>
              <a:rPr lang="en-US" sz="2800" dirty="0">
                <a:solidFill>
                  <a:schemeClr val="tx1"/>
                </a:solidFill>
              </a:rPr>
              <a:t>Outlook imposes several email restrictions, including sending limits, attachment size limits, and message delivery restrictions, which can impact your email communications.</a:t>
            </a:r>
            <a:endParaRPr lang="en-US" dirty="0"/>
          </a:p>
        </p:txBody>
      </p:sp>
    </p:spTree>
    <p:extLst>
      <p:ext uri="{BB962C8B-B14F-4D97-AF65-F5344CB8AC3E}">
        <p14:creationId xmlns:p14="http://schemas.microsoft.com/office/powerpoint/2010/main" val="14189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sp>
        <p:nvSpPr>
          <p:cNvPr id="5" name="Rectangle 4">
            <a:extLst>
              <a:ext uri="{FF2B5EF4-FFF2-40B4-BE49-F238E27FC236}">
                <a16:creationId xmlns:a16="http://schemas.microsoft.com/office/drawing/2014/main" id="{21C6C307-59DE-89AF-67EF-9AE3838BC959}"/>
              </a:ext>
            </a:extLst>
          </p:cNvPr>
          <p:cNvSpPr/>
          <p:nvPr/>
        </p:nvSpPr>
        <p:spPr>
          <a:xfrm>
            <a:off x="5789672" y="5942808"/>
            <a:ext cx="10776207" cy="21438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4C940-7F89-1240-1C43-D62D52E0916D}"/>
              </a:ext>
            </a:extLst>
          </p:cNvPr>
          <p:cNvSpPr/>
          <p:nvPr/>
        </p:nvSpPr>
        <p:spPr>
          <a:xfrm>
            <a:off x="-157163" y="0"/>
            <a:ext cx="7529513" cy="21438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2028FB2-989B-7F2E-C7ED-B39D128CC580}"/>
              </a:ext>
            </a:extLst>
          </p:cNvPr>
          <p:cNvPicPr>
            <a:picLocks noChangeAspect="1"/>
          </p:cNvPicPr>
          <p:nvPr/>
        </p:nvPicPr>
        <p:blipFill>
          <a:blip r:embed="rId3"/>
          <a:stretch>
            <a:fillRect/>
          </a:stretch>
        </p:blipFill>
        <p:spPr>
          <a:xfrm>
            <a:off x="976572" y="424930"/>
            <a:ext cx="15387118" cy="6771723"/>
          </a:xfrm>
          <a:prstGeom prst="rect">
            <a:avLst/>
          </a:prstGeom>
          <a:ln w="38100">
            <a:solidFill>
              <a:srgbClr val="0070C0"/>
            </a:solidFill>
          </a:ln>
        </p:spPr>
      </p:pic>
    </p:spTree>
    <p:extLst>
      <p:ext uri="{BB962C8B-B14F-4D97-AF65-F5344CB8AC3E}">
        <p14:creationId xmlns:p14="http://schemas.microsoft.com/office/powerpoint/2010/main" val="320751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2.xml><?xml version="1.0" encoding="utf-8"?>
<ds:datastoreItem xmlns:ds="http://schemas.openxmlformats.org/officeDocument/2006/customXml" ds:itemID="{75AB7800-E646-47F5-AE6A-305AF8271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CFC471-5ACB-4C5D-8C08-A06F19649396}">
  <ds:schemaRefs>
    <ds:schemaRef ds:uri="http://schemas.microsoft.com/office/2006/documentManagement/types"/>
    <ds:schemaRef ds:uri="http://www.w3.org/XML/1998/namespace"/>
    <ds:schemaRef ds:uri="f2996780-8ee3-477e-ac96-c28f58c3e646"/>
    <ds:schemaRef ds:uri="http://schemas.openxmlformats.org/package/2006/metadata/core-properties"/>
    <ds:schemaRef ds:uri="http://purl.org/dc/elements/1.1/"/>
    <ds:schemaRef ds:uri="http://schemas.microsoft.com/office/infopath/2007/PartnerControls"/>
    <ds:schemaRef ds:uri="678c04f6-f183-44c2-9cd0-bee70d2694e8"/>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3722</TotalTime>
  <Words>2518</Words>
  <Application>Microsoft Office PowerPoint</Application>
  <PresentationFormat>Custom</PresentationFormat>
  <Paragraphs>471</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Arial</vt:lpstr>
      <vt:lpstr>Avenir Next</vt:lpstr>
      <vt:lpstr>Avenir Next Demi Bold</vt:lpstr>
      <vt:lpstr>Calibri</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12</cp:revision>
  <cp:lastPrinted>2021-10-04T12:15:22Z</cp:lastPrinted>
  <dcterms:created xsi:type="dcterms:W3CDTF">2024-02-15T16:33:50Z</dcterms:created>
  <dcterms:modified xsi:type="dcterms:W3CDTF">2026-03-13T13:52:26Z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201200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